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69" r:id="rId3"/>
    <p:sldId id="271" r:id="rId4"/>
    <p:sldId id="270" r:id="rId5"/>
    <p:sldId id="268" r:id="rId6"/>
    <p:sldId id="261" r:id="rId7"/>
    <p:sldId id="262" r:id="rId8"/>
    <p:sldId id="278" r:id="rId9"/>
    <p:sldId id="274" r:id="rId10"/>
    <p:sldId id="277" r:id="rId11"/>
    <p:sldId id="276" r:id="rId12"/>
    <p:sldId id="275" r:id="rId13"/>
    <p:sldId id="258" r:id="rId14"/>
    <p:sldId id="292" r:id="rId15"/>
    <p:sldId id="293" r:id="rId16"/>
    <p:sldId id="294" r:id="rId17"/>
    <p:sldId id="297" r:id="rId18"/>
    <p:sldId id="296" r:id="rId19"/>
    <p:sldId id="295" r:id="rId20"/>
    <p:sldId id="259" r:id="rId21"/>
    <p:sldId id="263" r:id="rId22"/>
    <p:sldId id="264" r:id="rId23"/>
    <p:sldId id="265" r:id="rId24"/>
    <p:sldId id="272" r:id="rId25"/>
    <p:sldId id="266" r:id="rId26"/>
    <p:sldId id="267" r:id="rId27"/>
    <p:sldId id="273" r:id="rId28"/>
    <p:sldId id="281" r:id="rId29"/>
    <p:sldId id="282" r:id="rId30"/>
    <p:sldId id="283" r:id="rId31"/>
    <p:sldId id="284" r:id="rId32"/>
    <p:sldId id="285" r:id="rId33"/>
    <p:sldId id="286" r:id="rId34"/>
    <p:sldId id="280" r:id="rId35"/>
    <p:sldId id="279" r:id="rId36"/>
    <p:sldId id="287" r:id="rId37"/>
    <p:sldId id="288" r:id="rId38"/>
    <p:sldId id="290" r:id="rId39"/>
    <p:sldId id="289" r:id="rId40"/>
    <p:sldId id="291" r:id="rId41"/>
  </p:sldIdLst>
  <p:sldSz cx="9144000" cy="6858000" type="screen4x3"/>
  <p:notesSz cx="7099300" cy="102346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83DD"/>
    <a:srgbClr val="5BD4FF"/>
    <a:srgbClr val="E7F4D8"/>
    <a:srgbClr val="C6E6A2"/>
    <a:srgbClr val="D8EEC0"/>
    <a:srgbClr val="B8E08C"/>
    <a:srgbClr val="75AC1C"/>
    <a:srgbClr val="93CDDD"/>
    <a:srgbClr val="21B0FF"/>
    <a:srgbClr val="D5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9160" autoAdjust="0"/>
  </p:normalViewPr>
  <p:slideViewPr>
    <p:cSldViewPr>
      <p:cViewPr>
        <p:scale>
          <a:sx n="150" d="100"/>
          <a:sy n="150" d="100"/>
        </p:scale>
        <p:origin x="-426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B13A166-B503-4631-9413-4FB26F1D0F40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EBCE02A-0E12-48EA-A7D3-15432290B45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578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39792-F579-41F2-8C9B-FA4EDEAF3C94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2486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39792-F579-41F2-8C9B-FA4EDEAF3C94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248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39792-F579-41F2-8C9B-FA4EDEAF3C94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248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39792-F579-41F2-8C9B-FA4EDEAF3C94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248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39792-F579-41F2-8C9B-FA4EDEAF3C94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2486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788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809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900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6911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3007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770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3376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638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600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515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509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52BC0-930C-4FB3-B337-0838D92C261B}" type="datetimeFigureOut">
              <a:rPr lang="th-TH" smtClean="0"/>
              <a:t>09/11/57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607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0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4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image" Target="../media/image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81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55.png"/><Relationship Id="rId12" Type="http://schemas.openxmlformats.org/officeDocument/2006/relationships/image" Target="../media/image85.png"/><Relationship Id="rId2" Type="http://schemas.openxmlformats.org/officeDocument/2006/relationships/image" Target="../media/image50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52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8556" y="1045519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4" name="Rectangle 13"/>
          <p:cNvSpPr/>
          <p:nvPr/>
        </p:nvSpPr>
        <p:spPr>
          <a:xfrm>
            <a:off x="-22575" y="5109120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7949" y="5105547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Oval 3"/>
          <p:cNvSpPr/>
          <p:nvPr/>
        </p:nvSpPr>
        <p:spPr>
          <a:xfrm>
            <a:off x="2558454" y="1326782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" name="Rectangle 21"/>
          <p:cNvSpPr/>
          <p:nvPr/>
        </p:nvSpPr>
        <p:spPr>
          <a:xfrm>
            <a:off x="1467641" y="5301209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638990" y="1135091"/>
            <a:ext cx="3512052" cy="3981231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33" name="Rounded Rectangle 32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pic>
        <p:nvPicPr>
          <p:cNvPr id="3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7584">
            <a:off x="7766242" y="1683903"/>
            <a:ext cx="1044204" cy="49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598">
            <a:off x="3766566" y="1485144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861" y="2750177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72" y="2750177"/>
            <a:ext cx="2236756" cy="10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513651" y="1234411"/>
            <a:ext cx="3528392" cy="4245728"/>
          </a:xfrm>
          <a:prstGeom prst="rect">
            <a:avLst/>
          </a:prstGeom>
          <a:gradFill>
            <a:gsLst>
              <a:gs pos="9994">
                <a:srgbClr val="DADADA">
                  <a:lumMod val="49000"/>
                  <a:lumOff val="51000"/>
                </a:srgbClr>
              </a:gs>
              <a:gs pos="0">
                <a:schemeClr val="bg1">
                  <a:lumMod val="87000"/>
                </a:schemeClr>
              </a:gs>
              <a:gs pos="67089">
                <a:srgbClr val="F3F3F3">
                  <a:lumMod val="98000"/>
                </a:srgbClr>
              </a:gs>
              <a:gs pos="82000">
                <a:schemeClr val="bg1">
                  <a:alpha val="97000"/>
                  <a:lumMod val="95000"/>
                </a:schemeClr>
              </a:gs>
              <a:gs pos="34000">
                <a:schemeClr val="bg1">
                  <a:lumMod val="97000"/>
                </a:schemeClr>
              </a:gs>
              <a:gs pos="55840">
                <a:srgbClr val="DADADA">
                  <a:lumMod val="30000"/>
                  <a:lumOff val="70000"/>
                </a:srgbClr>
              </a:gs>
              <a:gs pos="87922">
                <a:srgbClr val="EEEEEE">
                  <a:lumMod val="97000"/>
                </a:srgbClr>
              </a:gs>
              <a:gs pos="100000">
                <a:schemeClr val="bg1">
                  <a:alpha val="85000"/>
                  <a:lumMod val="84000"/>
                </a:schemeClr>
              </a:gs>
            </a:gsLst>
            <a:lin ang="5400000" scaled="0"/>
          </a:gradFill>
          <a:ln>
            <a:noFill/>
          </a:ln>
          <a:effectLst>
            <a:outerShdw blurRad="190500" dist="38100" dir="2700000" sx="102000" sy="102000" algn="tl" rotWithShape="0">
              <a:prstClr val="black">
                <a:alpha val="43000"/>
              </a:prstClr>
            </a:outerShdw>
            <a:reflection stA="73000" endPos="21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6" name="Rectangle 35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ounded Rectangle 3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9" name="Straight Connector 3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2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สี่เหลี่ยมผืนผ้า 3"/>
          <p:cNvSpPr/>
          <p:nvPr/>
        </p:nvSpPr>
        <p:spPr>
          <a:xfrm rot="15024416" flipV="1">
            <a:off x="5649384" y="4594512"/>
            <a:ext cx="954282" cy="172458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Oval 26"/>
          <p:cNvSpPr/>
          <p:nvPr/>
        </p:nvSpPr>
        <p:spPr>
          <a:xfrm>
            <a:off x="6075291" y="4971626"/>
            <a:ext cx="457033" cy="4221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11620" r="6631" b="16038"/>
          <a:stretch/>
        </p:blipFill>
        <p:spPr bwMode="auto">
          <a:xfrm>
            <a:off x="-1124355" y="6669360"/>
            <a:ext cx="9982987" cy="634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ounded Rectangle 74"/>
          <p:cNvSpPr/>
          <p:nvPr/>
        </p:nvSpPr>
        <p:spPr>
          <a:xfrm rot="1725833">
            <a:off x="7322867" y="2173815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6" name="Oval 15"/>
          <p:cNvSpPr/>
          <p:nvPr/>
        </p:nvSpPr>
        <p:spPr>
          <a:xfrm>
            <a:off x="7346658" y="1663394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7" name="Rounded Rectangle 56"/>
          <p:cNvSpPr/>
          <p:nvPr/>
        </p:nvSpPr>
        <p:spPr>
          <a:xfrm rot="255150">
            <a:off x="7203772" y="2461649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8" name="ตัดและมนมุมสี่เหลี่ยมผืนผ้าหนึ่งมุม 1"/>
          <p:cNvSpPr/>
          <p:nvPr/>
        </p:nvSpPr>
        <p:spPr>
          <a:xfrm flipH="1">
            <a:off x="6999866" y="2916864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8"/>
          <p:cNvSpPr/>
          <p:nvPr/>
        </p:nvSpPr>
        <p:spPr>
          <a:xfrm rot="2634491" flipV="1">
            <a:off x="2544068" y="689673"/>
            <a:ext cx="334827" cy="120419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 rot="18237580" flipV="1">
            <a:off x="1621114" y="1123757"/>
            <a:ext cx="1281162" cy="118151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62222" y="4269884"/>
            <a:ext cx="1055794" cy="3322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มุมมน 4"/>
          <p:cNvSpPr/>
          <p:nvPr/>
        </p:nvSpPr>
        <p:spPr>
          <a:xfrm>
            <a:off x="2379731" y="4114857"/>
            <a:ext cx="408206" cy="487287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1770638" y="3813206"/>
            <a:ext cx="1451556" cy="788939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731" h="896951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48141" y="889248"/>
                  <a:pt x="1708372" y="889248"/>
                </a:cubicBezTo>
                <a:cubicBezTo>
                  <a:pt x="1807443" y="270123"/>
                  <a:pt x="792088" y="432048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gradFill>
            <a:gsLst>
              <a:gs pos="0">
                <a:srgbClr val="FFCC33"/>
              </a:gs>
              <a:gs pos="91000">
                <a:srgbClr val="FAC62B"/>
              </a:gs>
              <a:gs pos="82000">
                <a:srgbClr val="FED970"/>
              </a:gs>
              <a:gs pos="25000">
                <a:srgbClr val="FEDB76"/>
              </a:gs>
              <a:gs pos="50000">
                <a:srgbClr val="FFE18B"/>
              </a:gs>
              <a:gs pos="100000">
                <a:srgbClr val="FFCC33"/>
              </a:gs>
            </a:gsLst>
            <a:lin ang="5400000" scaled="0"/>
          </a:gra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 rot="16980000">
            <a:off x="450087" y="2708095"/>
            <a:ext cx="2408956" cy="200491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 rot="16986860" flipV="1">
            <a:off x="1235067" y="2246652"/>
            <a:ext cx="1095755" cy="87642"/>
          </a:xfrm>
          <a:prstGeom prst="rect">
            <a:avLst/>
          </a:prstGeom>
          <a:solidFill>
            <a:srgbClr val="D7AB6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ตัดและมนมุมสี่เหลี่ยมผืนผ้าหนึ่งมุม 1"/>
          <p:cNvSpPr/>
          <p:nvPr/>
        </p:nvSpPr>
        <p:spPr>
          <a:xfrm flipH="1">
            <a:off x="1162222" y="3671322"/>
            <a:ext cx="1046162" cy="598562"/>
          </a:xfrm>
          <a:prstGeom prst="snipRoundRect">
            <a:avLst>
              <a:gd name="adj1" fmla="val 16667"/>
              <a:gd name="adj2" fmla="val 50000"/>
            </a:avLst>
          </a:prstGeom>
          <a:gradFill>
            <a:gsLst>
              <a:gs pos="0">
                <a:srgbClr val="FFCC33"/>
              </a:gs>
              <a:gs pos="39000">
                <a:srgbClr val="FFD45B"/>
              </a:gs>
              <a:gs pos="84000">
                <a:srgbClr val="FAC62B"/>
              </a:gs>
              <a:gs pos="65000">
                <a:srgbClr val="FED355"/>
              </a:gs>
              <a:gs pos="44000">
                <a:srgbClr val="FFD55D"/>
              </a:gs>
              <a:gs pos="100000">
                <a:srgbClr val="FFCC33"/>
              </a:gs>
            </a:gsLst>
            <a:lin ang="5400000" scaled="0"/>
          </a:gra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มุมมน 2"/>
          <p:cNvSpPr/>
          <p:nvPr/>
        </p:nvSpPr>
        <p:spPr>
          <a:xfrm>
            <a:off x="2160218" y="3671323"/>
            <a:ext cx="288032" cy="7335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มุมมน 10"/>
          <p:cNvSpPr/>
          <p:nvPr/>
        </p:nvSpPr>
        <p:spPr>
          <a:xfrm>
            <a:off x="2160218" y="4382265"/>
            <a:ext cx="288032" cy="216024"/>
          </a:xfrm>
          <a:prstGeom prst="roundRect">
            <a:avLst>
              <a:gd name="adj" fmla="val 23808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วงรี 11"/>
          <p:cNvSpPr/>
          <p:nvPr/>
        </p:nvSpPr>
        <p:spPr>
          <a:xfrm>
            <a:off x="1191761" y="4352965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วงรี 13"/>
          <p:cNvSpPr/>
          <p:nvPr/>
        </p:nvSpPr>
        <p:spPr>
          <a:xfrm>
            <a:off x="1711129" y="4352964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วงรี 14"/>
          <p:cNvSpPr/>
          <p:nvPr/>
        </p:nvSpPr>
        <p:spPr>
          <a:xfrm>
            <a:off x="2448250" y="4352963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วงรี 12"/>
          <p:cNvSpPr/>
          <p:nvPr/>
        </p:nvSpPr>
        <p:spPr>
          <a:xfrm>
            <a:off x="1877402" y="4503039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วงรี 16"/>
          <p:cNvSpPr/>
          <p:nvPr/>
        </p:nvSpPr>
        <p:spPr>
          <a:xfrm>
            <a:off x="1357774" y="4505594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วงรี 17"/>
          <p:cNvSpPr/>
          <p:nvPr/>
        </p:nvSpPr>
        <p:spPr>
          <a:xfrm>
            <a:off x="2614523" y="4519236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มุมมน 18"/>
          <p:cNvSpPr/>
          <p:nvPr/>
        </p:nvSpPr>
        <p:spPr>
          <a:xfrm rot="19106689">
            <a:off x="2940537" y="3898859"/>
            <a:ext cx="164672" cy="290793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มุมมน 20"/>
          <p:cNvSpPr/>
          <p:nvPr/>
        </p:nvSpPr>
        <p:spPr>
          <a:xfrm>
            <a:off x="2938162" y="4421052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มุมมน 22"/>
          <p:cNvSpPr/>
          <p:nvPr/>
        </p:nvSpPr>
        <p:spPr>
          <a:xfrm>
            <a:off x="2938162" y="4483191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วงรี 30"/>
          <p:cNvSpPr/>
          <p:nvPr/>
        </p:nvSpPr>
        <p:spPr>
          <a:xfrm>
            <a:off x="1848608" y="17103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สี่เหลี่ยมผืนผ้ามุมมน 27"/>
          <p:cNvSpPr/>
          <p:nvPr/>
        </p:nvSpPr>
        <p:spPr>
          <a:xfrm>
            <a:off x="2938161" y="4351446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วงรี 29"/>
          <p:cNvSpPr/>
          <p:nvPr/>
        </p:nvSpPr>
        <p:spPr>
          <a:xfrm>
            <a:off x="1216590" y="4116644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วงรี 42"/>
          <p:cNvSpPr/>
          <p:nvPr/>
        </p:nvSpPr>
        <p:spPr>
          <a:xfrm>
            <a:off x="2573575" y="604286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คอร์ด 47"/>
          <p:cNvSpPr/>
          <p:nvPr/>
        </p:nvSpPr>
        <p:spPr>
          <a:xfrm flipH="1">
            <a:off x="2808385" y="749883"/>
            <a:ext cx="470506" cy="554937"/>
          </a:xfrm>
          <a:prstGeom prst="chord">
            <a:avLst>
              <a:gd name="adj1" fmla="val 6395129"/>
              <a:gd name="adj2" fmla="val 18964949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สี่เหลี่ยมผืนผ้ามุมมน 50"/>
          <p:cNvSpPr/>
          <p:nvPr/>
        </p:nvSpPr>
        <p:spPr>
          <a:xfrm>
            <a:off x="2783823" y="858506"/>
            <a:ext cx="990133" cy="953201"/>
          </a:xfrm>
          <a:prstGeom prst="roundRect">
            <a:avLst>
              <a:gd name="adj" fmla="val 2697"/>
            </a:avLst>
          </a:prstGeom>
          <a:gradFill>
            <a:gsLst>
              <a:gs pos="30000">
                <a:srgbClr val="FBFBFB"/>
              </a:gs>
              <a:gs pos="84000">
                <a:schemeClr val="bg1"/>
              </a:gs>
              <a:gs pos="1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866323" y="996552"/>
            <a:ext cx="825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XxX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o.,Ltd</a:t>
            </a:r>
          </a:p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123 Moo 6</a:t>
            </a:r>
          </a:p>
          <a:p>
            <a:pPr algn="ctr"/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Sukuwit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Rd.</a:t>
            </a:r>
            <a:endParaRPr lang="th-TH" dirty="0"/>
          </a:p>
        </p:txBody>
      </p:sp>
      <p:pic>
        <p:nvPicPr>
          <p:cNvPr id="3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706" y="419744"/>
            <a:ext cx="2003693" cy="95055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38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183" y="508422"/>
            <a:ext cx="1678737" cy="7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60" y="1262195"/>
            <a:ext cx="2037236" cy="966468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4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12" y="1363431"/>
            <a:ext cx="1678737" cy="7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คอร์ด 23"/>
          <p:cNvSpPr/>
          <p:nvPr/>
        </p:nvSpPr>
        <p:spPr>
          <a:xfrm rot="21025806">
            <a:off x="2623816" y="832163"/>
            <a:ext cx="485076" cy="554937"/>
          </a:xfrm>
          <a:prstGeom prst="chord">
            <a:avLst>
              <a:gd name="adj1" fmla="val 3668107"/>
              <a:gd name="adj2" fmla="val 1683585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/>
          <p:cNvSpPr/>
          <p:nvPr/>
        </p:nvSpPr>
        <p:spPr>
          <a:xfrm rot="19528627">
            <a:off x="2601909" y="806997"/>
            <a:ext cx="451324" cy="6143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สี่เหลี่ยมผืนผ้ามุมมน 7"/>
          <p:cNvSpPr/>
          <p:nvPr/>
        </p:nvSpPr>
        <p:spPr>
          <a:xfrm flipH="1">
            <a:off x="6399766" y="1078530"/>
            <a:ext cx="2018716" cy="1005548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363486 w 2294731"/>
              <a:gd name="connsiteY6" fmla="*/ 485679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699133 w 2294731"/>
              <a:gd name="connsiteY6" fmla="*/ 299885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1597802 w 2294731"/>
              <a:gd name="connsiteY6" fmla="*/ 342111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597802 w 2294731"/>
              <a:gd name="connsiteY6" fmla="*/ 342111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435392 w 2294731"/>
              <a:gd name="connsiteY6" fmla="*/ 451898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4731" h="891552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80624" y="872358"/>
                  <a:pt x="1740855" y="872358"/>
                </a:cubicBezTo>
                <a:cubicBezTo>
                  <a:pt x="1424395" y="799128"/>
                  <a:pt x="1708119" y="528098"/>
                  <a:pt x="1435392" y="451898"/>
                </a:cubicBezTo>
                <a:cubicBezTo>
                  <a:pt x="1162665" y="375698"/>
                  <a:pt x="138004" y="444543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solidFill>
            <a:srgbClr val="FFCC33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5" name="สี่เหลี่ยมผืนผ้ามุมมน 4"/>
          <p:cNvSpPr/>
          <p:nvPr/>
        </p:nvSpPr>
        <p:spPr>
          <a:xfrm>
            <a:off x="6965112" y="1623009"/>
            <a:ext cx="1727038" cy="556960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ตัดและมนมุมสี่เหลี่ยมผืนผ้าหนึ่งมุม 1"/>
          <p:cNvSpPr/>
          <p:nvPr/>
        </p:nvSpPr>
        <p:spPr>
          <a:xfrm>
            <a:off x="7086544" y="871022"/>
            <a:ext cx="1605606" cy="898418"/>
          </a:xfrm>
          <a:prstGeom prst="snipRoundRect">
            <a:avLst>
              <a:gd name="adj1" fmla="val 28452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ounded Rectangle 19"/>
          <p:cNvSpPr/>
          <p:nvPr/>
        </p:nvSpPr>
        <p:spPr>
          <a:xfrm rot="1725833">
            <a:off x="7831844" y="2175860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Oval 15"/>
          <p:cNvSpPr/>
          <p:nvPr/>
        </p:nvSpPr>
        <p:spPr>
          <a:xfrm>
            <a:off x="7855635" y="1665439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Rounded Rectangle 56"/>
          <p:cNvSpPr/>
          <p:nvPr/>
        </p:nvSpPr>
        <p:spPr>
          <a:xfrm rot="20989592">
            <a:off x="7712749" y="2463694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9" name="วงรี 29"/>
          <p:cNvSpPr/>
          <p:nvPr/>
        </p:nvSpPr>
        <p:spPr>
          <a:xfrm>
            <a:off x="8108161" y="1925646"/>
            <a:ext cx="175664" cy="1756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วงรี 29"/>
          <p:cNvSpPr/>
          <p:nvPr/>
        </p:nvSpPr>
        <p:spPr>
          <a:xfrm>
            <a:off x="7818072" y="2535557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ตัดและมนมุมสี่เหลี่ยมผืนผ้าหนึ่งมุม 1"/>
          <p:cNvSpPr/>
          <p:nvPr/>
        </p:nvSpPr>
        <p:spPr>
          <a:xfrm flipH="1">
            <a:off x="7603018" y="2940596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สี่เหลี่ยมผืนผ้ามุมมน 18"/>
          <p:cNvSpPr/>
          <p:nvPr/>
        </p:nvSpPr>
        <p:spPr>
          <a:xfrm rot="8042322">
            <a:off x="6541993" y="1264960"/>
            <a:ext cx="289153" cy="144021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สี่เหลี่ยมผืนผ้ามุมมน 20"/>
          <p:cNvSpPr/>
          <p:nvPr/>
        </p:nvSpPr>
        <p:spPr>
          <a:xfrm>
            <a:off x="6534302" y="189458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4" name="สี่เหลี่ยมผืนผ้ามุมมน 27"/>
          <p:cNvSpPr/>
          <p:nvPr/>
        </p:nvSpPr>
        <p:spPr>
          <a:xfrm>
            <a:off x="6534301" y="1824983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1" name="วงรี 29"/>
          <p:cNvSpPr/>
          <p:nvPr/>
        </p:nvSpPr>
        <p:spPr>
          <a:xfrm>
            <a:off x="7313368" y="2517576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สี่เหลี่ยมผืนผ้ามุมมน 10"/>
          <p:cNvSpPr/>
          <p:nvPr/>
        </p:nvSpPr>
        <p:spPr>
          <a:xfrm>
            <a:off x="6372743" y="4647139"/>
            <a:ext cx="1175370" cy="1099682"/>
          </a:xfrm>
          <a:custGeom>
            <a:avLst/>
            <a:gdLst>
              <a:gd name="connsiteX0" fmla="*/ 0 w 1080120"/>
              <a:gd name="connsiteY0" fmla="*/ 127615 h 1071134"/>
              <a:gd name="connsiteX1" fmla="*/ 127615 w 1080120"/>
              <a:gd name="connsiteY1" fmla="*/ 0 h 1071134"/>
              <a:gd name="connsiteX2" fmla="*/ 952505 w 1080120"/>
              <a:gd name="connsiteY2" fmla="*/ 0 h 1071134"/>
              <a:gd name="connsiteX3" fmla="*/ 1080120 w 1080120"/>
              <a:gd name="connsiteY3" fmla="*/ 127615 h 1071134"/>
              <a:gd name="connsiteX4" fmla="*/ 1080120 w 1080120"/>
              <a:gd name="connsiteY4" fmla="*/ 943519 h 1071134"/>
              <a:gd name="connsiteX5" fmla="*/ 952505 w 1080120"/>
              <a:gd name="connsiteY5" fmla="*/ 1071134 h 1071134"/>
              <a:gd name="connsiteX6" fmla="*/ 127615 w 1080120"/>
              <a:gd name="connsiteY6" fmla="*/ 1071134 h 1071134"/>
              <a:gd name="connsiteX7" fmla="*/ 0 w 1080120"/>
              <a:gd name="connsiteY7" fmla="*/ 943519 h 1071134"/>
              <a:gd name="connsiteX8" fmla="*/ 0 w 1080120"/>
              <a:gd name="connsiteY8" fmla="*/ 127615 h 1071134"/>
              <a:gd name="connsiteX0" fmla="*/ 123825 w 1203945"/>
              <a:gd name="connsiteY0" fmla="*/ 127615 h 1093011"/>
              <a:gd name="connsiteX1" fmla="*/ 251440 w 1203945"/>
              <a:gd name="connsiteY1" fmla="*/ 0 h 1093011"/>
              <a:gd name="connsiteX2" fmla="*/ 1076330 w 1203945"/>
              <a:gd name="connsiteY2" fmla="*/ 0 h 1093011"/>
              <a:gd name="connsiteX3" fmla="*/ 1203945 w 1203945"/>
              <a:gd name="connsiteY3" fmla="*/ 127615 h 1093011"/>
              <a:gd name="connsiteX4" fmla="*/ 1203945 w 1203945"/>
              <a:gd name="connsiteY4" fmla="*/ 943519 h 1093011"/>
              <a:gd name="connsiteX5" fmla="*/ 1076330 w 1203945"/>
              <a:gd name="connsiteY5" fmla="*/ 1071134 h 1093011"/>
              <a:gd name="connsiteX6" fmla="*/ 251440 w 1203945"/>
              <a:gd name="connsiteY6" fmla="*/ 1071134 h 1093011"/>
              <a:gd name="connsiteX7" fmla="*/ 0 w 1203945"/>
              <a:gd name="connsiteY7" fmla="*/ 1057819 h 1093011"/>
              <a:gd name="connsiteX8" fmla="*/ 123825 w 1203945"/>
              <a:gd name="connsiteY8" fmla="*/ 127615 h 1093011"/>
              <a:gd name="connsiteX0" fmla="*/ 123825 w 1394445"/>
              <a:gd name="connsiteY0" fmla="*/ 1276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123825 w 1394445"/>
              <a:gd name="connsiteY8" fmla="*/ 1276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51570 w 1394445"/>
              <a:gd name="connsiteY3" fmla="*/ 213340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56345"/>
              <a:gd name="connsiteY0" fmla="*/ 280015 h 1093011"/>
              <a:gd name="connsiteX1" fmla="*/ 251440 w 1356345"/>
              <a:gd name="connsiteY1" fmla="*/ 0 h 1093011"/>
              <a:gd name="connsiteX2" fmla="*/ 1076330 w 1356345"/>
              <a:gd name="connsiteY2" fmla="*/ 0 h 1093011"/>
              <a:gd name="connsiteX3" fmla="*/ 1251570 w 1356345"/>
              <a:gd name="connsiteY3" fmla="*/ 213340 h 1093011"/>
              <a:gd name="connsiteX4" fmla="*/ 1356345 w 1356345"/>
              <a:gd name="connsiteY4" fmla="*/ 1048294 h 1093011"/>
              <a:gd name="connsiteX5" fmla="*/ 1076330 w 1356345"/>
              <a:gd name="connsiteY5" fmla="*/ 1071134 h 1093011"/>
              <a:gd name="connsiteX6" fmla="*/ 251440 w 1356345"/>
              <a:gd name="connsiteY6" fmla="*/ 1071134 h 1093011"/>
              <a:gd name="connsiteX7" fmla="*/ 0 w 1356345"/>
              <a:gd name="connsiteY7" fmla="*/ 1057819 h 1093011"/>
              <a:gd name="connsiteX8" fmla="*/ 76200 w 1356345"/>
              <a:gd name="connsiteY8" fmla="*/ 280015 h 1093011"/>
              <a:gd name="connsiteX0" fmla="*/ 76200 w 1251570"/>
              <a:gd name="connsiteY0" fmla="*/ 280015 h 1093011"/>
              <a:gd name="connsiteX1" fmla="*/ 251440 w 1251570"/>
              <a:gd name="connsiteY1" fmla="*/ 0 h 1093011"/>
              <a:gd name="connsiteX2" fmla="*/ 1076330 w 1251570"/>
              <a:gd name="connsiteY2" fmla="*/ 0 h 1093011"/>
              <a:gd name="connsiteX3" fmla="*/ 1251570 w 1251570"/>
              <a:gd name="connsiteY3" fmla="*/ 213340 h 1093011"/>
              <a:gd name="connsiteX4" fmla="*/ 1251570 w 1251570"/>
              <a:gd name="connsiteY4" fmla="*/ 1029244 h 1093011"/>
              <a:gd name="connsiteX5" fmla="*/ 1076330 w 1251570"/>
              <a:gd name="connsiteY5" fmla="*/ 1071134 h 1093011"/>
              <a:gd name="connsiteX6" fmla="*/ 251440 w 1251570"/>
              <a:gd name="connsiteY6" fmla="*/ 1071134 h 1093011"/>
              <a:gd name="connsiteX7" fmla="*/ 0 w 1251570"/>
              <a:gd name="connsiteY7" fmla="*/ 1057819 h 1093011"/>
              <a:gd name="connsiteX8" fmla="*/ 76200 w 1251570"/>
              <a:gd name="connsiteY8" fmla="*/ 280015 h 1093011"/>
              <a:gd name="connsiteX0" fmla="*/ 0 w 1175370"/>
              <a:gd name="connsiteY0" fmla="*/ 280015 h 1099682"/>
              <a:gd name="connsiteX1" fmla="*/ 175240 w 1175370"/>
              <a:gd name="connsiteY1" fmla="*/ 0 h 1099682"/>
              <a:gd name="connsiteX2" fmla="*/ 1000130 w 1175370"/>
              <a:gd name="connsiteY2" fmla="*/ 0 h 1099682"/>
              <a:gd name="connsiteX3" fmla="*/ 1175370 w 1175370"/>
              <a:gd name="connsiteY3" fmla="*/ 213340 h 1099682"/>
              <a:gd name="connsiteX4" fmla="*/ 1175370 w 1175370"/>
              <a:gd name="connsiteY4" fmla="*/ 1029244 h 1099682"/>
              <a:gd name="connsiteX5" fmla="*/ 1000130 w 1175370"/>
              <a:gd name="connsiteY5" fmla="*/ 1071134 h 1099682"/>
              <a:gd name="connsiteX6" fmla="*/ 175240 w 1175370"/>
              <a:gd name="connsiteY6" fmla="*/ 1071134 h 1099682"/>
              <a:gd name="connsiteX7" fmla="*/ 9525 w 1175370"/>
              <a:gd name="connsiteY7" fmla="*/ 1067344 h 1099682"/>
              <a:gd name="connsiteX8" fmla="*/ 0 w 1175370"/>
              <a:gd name="connsiteY8" fmla="*/ 280015 h 109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370" h="1099682">
                <a:moveTo>
                  <a:pt x="0" y="280015"/>
                </a:moveTo>
                <a:cubicBezTo>
                  <a:pt x="0" y="209535"/>
                  <a:pt x="104760" y="0"/>
                  <a:pt x="175240" y="0"/>
                </a:cubicBezTo>
                <a:lnTo>
                  <a:pt x="1000130" y="0"/>
                </a:lnTo>
                <a:cubicBezTo>
                  <a:pt x="1070610" y="0"/>
                  <a:pt x="1175370" y="142860"/>
                  <a:pt x="1175370" y="213340"/>
                </a:cubicBezTo>
                <a:lnTo>
                  <a:pt x="1175370" y="1029244"/>
                </a:lnTo>
                <a:cubicBezTo>
                  <a:pt x="1175370" y="1099724"/>
                  <a:pt x="1070610" y="1071134"/>
                  <a:pt x="1000130" y="1071134"/>
                </a:cubicBezTo>
                <a:lnTo>
                  <a:pt x="175240" y="1071134"/>
                </a:lnTo>
                <a:cubicBezTo>
                  <a:pt x="104760" y="1071134"/>
                  <a:pt x="9525" y="1137824"/>
                  <a:pt x="9525" y="1067344"/>
                </a:cubicBezTo>
                <a:cubicBezTo>
                  <a:pt x="9525" y="795376"/>
                  <a:pt x="0" y="551983"/>
                  <a:pt x="0" y="280015"/>
                </a:cubicBezTo>
                <a:close/>
              </a:path>
            </a:pathLst>
          </a:custGeom>
          <a:gradFill>
            <a:gsLst>
              <a:gs pos="8000">
                <a:srgbClr val="FFD65D"/>
              </a:gs>
              <a:gs pos="56236">
                <a:srgbClr val="FFE8A8"/>
              </a:gs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73000">
                <a:srgbClr val="FEE499"/>
              </a:gs>
              <a:gs pos="40000">
                <a:srgbClr val="FFECB7"/>
              </a:gs>
              <a:gs pos="100000">
                <a:srgbClr val="FFCC33"/>
              </a:gs>
            </a:gsLst>
            <a:lin ang="5400000" scaled="0"/>
          </a:gradFill>
          <a:ln w="6350">
            <a:solidFill>
              <a:srgbClr val="FFB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สี่เหลี่ยมผืนผ้ามุมมน 2"/>
          <p:cNvSpPr/>
          <p:nvPr/>
        </p:nvSpPr>
        <p:spPr>
          <a:xfrm>
            <a:off x="6714611" y="4768255"/>
            <a:ext cx="497845" cy="55654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สี่เหลี่ยมผืนผ้ามุมมน 10"/>
          <p:cNvSpPr/>
          <p:nvPr/>
        </p:nvSpPr>
        <p:spPr>
          <a:xfrm>
            <a:off x="6494026" y="5159171"/>
            <a:ext cx="949630" cy="552555"/>
          </a:xfrm>
          <a:prstGeom prst="roundRect">
            <a:avLst>
              <a:gd name="adj" fmla="val 0"/>
            </a:avLst>
          </a:prstGeom>
          <a:gradFill>
            <a:gsLst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40000">
                <a:srgbClr val="FFECB7"/>
              </a:gs>
              <a:gs pos="100000">
                <a:srgbClr val="FFCC33"/>
              </a:gs>
            </a:gsLst>
            <a:lin ang="5400000" scaled="0"/>
          </a:gradFill>
          <a:ln w="6350">
            <a:solidFill>
              <a:srgbClr val="FFB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สี่เหลี่ยมผืนผ้ามุมมน 27"/>
          <p:cNvSpPr/>
          <p:nvPr/>
        </p:nvSpPr>
        <p:spPr>
          <a:xfrm>
            <a:off x="6846822" y="557665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7" name="สี่เหลี่ยมผืนผ้ามุมมน 27"/>
          <p:cNvSpPr/>
          <p:nvPr/>
        </p:nvSpPr>
        <p:spPr>
          <a:xfrm>
            <a:off x="6846821" y="5433885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8" name="สี่เหลี่ยมผืนผ้ามุมมน 27"/>
          <p:cNvSpPr/>
          <p:nvPr/>
        </p:nvSpPr>
        <p:spPr>
          <a:xfrm>
            <a:off x="6846820" y="5299890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9" name="สี่เหลี่ยมผืนผ้ามุมมน 4"/>
          <p:cNvSpPr/>
          <p:nvPr/>
        </p:nvSpPr>
        <p:spPr>
          <a:xfrm>
            <a:off x="6201198" y="5694539"/>
            <a:ext cx="1524670" cy="40529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วงรี 29"/>
          <p:cNvSpPr/>
          <p:nvPr/>
        </p:nvSpPr>
        <p:spPr>
          <a:xfrm>
            <a:off x="7385455" y="5729673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1" name="วงรี 29"/>
          <p:cNvSpPr/>
          <p:nvPr/>
        </p:nvSpPr>
        <p:spPr>
          <a:xfrm>
            <a:off x="7180035" y="5944169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" name="วงรี 29"/>
          <p:cNvSpPr/>
          <p:nvPr/>
        </p:nvSpPr>
        <p:spPr>
          <a:xfrm>
            <a:off x="7180035" y="5741520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" name="วงรี 29"/>
          <p:cNvSpPr/>
          <p:nvPr/>
        </p:nvSpPr>
        <p:spPr>
          <a:xfrm>
            <a:off x="6887415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วงรี 29"/>
          <p:cNvSpPr/>
          <p:nvPr/>
        </p:nvSpPr>
        <p:spPr>
          <a:xfrm>
            <a:off x="6887415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วงรี 29"/>
          <p:cNvSpPr/>
          <p:nvPr/>
        </p:nvSpPr>
        <p:spPr>
          <a:xfrm>
            <a:off x="6609177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วงรี 29"/>
          <p:cNvSpPr/>
          <p:nvPr/>
        </p:nvSpPr>
        <p:spPr>
          <a:xfrm>
            <a:off x="6609177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7" name="วงรี 29"/>
          <p:cNvSpPr/>
          <p:nvPr/>
        </p:nvSpPr>
        <p:spPr>
          <a:xfrm>
            <a:off x="6263229" y="5728011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Oval 28"/>
          <p:cNvSpPr/>
          <p:nvPr/>
        </p:nvSpPr>
        <p:spPr>
          <a:xfrm>
            <a:off x="6367765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3" name="Oval 102"/>
          <p:cNvSpPr/>
          <p:nvPr/>
        </p:nvSpPr>
        <p:spPr>
          <a:xfrm>
            <a:off x="7489991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5" name="สี่เหลี่ยมผืนผ้า 8"/>
          <p:cNvSpPr/>
          <p:nvPr/>
        </p:nvSpPr>
        <p:spPr>
          <a:xfrm rot="16376127" flipV="1">
            <a:off x="5656729" y="3878987"/>
            <a:ext cx="702797" cy="81787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วงรี 29"/>
          <p:cNvSpPr/>
          <p:nvPr/>
        </p:nvSpPr>
        <p:spPr>
          <a:xfrm>
            <a:off x="5959600" y="425233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0" name="สี่เหลี่ยมผืนผ้า 8"/>
          <p:cNvSpPr/>
          <p:nvPr/>
        </p:nvSpPr>
        <p:spPr>
          <a:xfrm rot="11607823" flipV="1">
            <a:off x="5403577" y="3419369"/>
            <a:ext cx="702797" cy="234187"/>
          </a:xfrm>
          <a:custGeom>
            <a:avLst/>
            <a:gdLst>
              <a:gd name="connsiteX0" fmla="*/ 0 w 702797"/>
              <a:gd name="connsiteY0" fmla="*/ 0 h 81787"/>
              <a:gd name="connsiteX1" fmla="*/ 702797 w 702797"/>
              <a:gd name="connsiteY1" fmla="*/ 0 h 81787"/>
              <a:gd name="connsiteX2" fmla="*/ 702797 w 702797"/>
              <a:gd name="connsiteY2" fmla="*/ 81787 h 81787"/>
              <a:gd name="connsiteX3" fmla="*/ 0 w 702797"/>
              <a:gd name="connsiteY3" fmla="*/ 81787 h 81787"/>
              <a:gd name="connsiteX4" fmla="*/ 0 w 702797"/>
              <a:gd name="connsiteY4" fmla="*/ 0 h 81787"/>
              <a:gd name="connsiteX0" fmla="*/ 0 w 702797"/>
              <a:gd name="connsiteY0" fmla="*/ 76200 h 157987"/>
              <a:gd name="connsiteX1" fmla="*/ 702797 w 702797"/>
              <a:gd name="connsiteY1" fmla="*/ 0 h 157987"/>
              <a:gd name="connsiteX2" fmla="*/ 702797 w 702797"/>
              <a:gd name="connsiteY2" fmla="*/ 157987 h 157987"/>
              <a:gd name="connsiteX3" fmla="*/ 0 w 702797"/>
              <a:gd name="connsiteY3" fmla="*/ 157987 h 157987"/>
              <a:gd name="connsiteX4" fmla="*/ 0 w 702797"/>
              <a:gd name="connsiteY4" fmla="*/ 76200 h 157987"/>
              <a:gd name="connsiteX0" fmla="*/ 0 w 702797"/>
              <a:gd name="connsiteY0" fmla="*/ 76200 h 234187"/>
              <a:gd name="connsiteX1" fmla="*/ 702797 w 702797"/>
              <a:gd name="connsiteY1" fmla="*/ 0 h 234187"/>
              <a:gd name="connsiteX2" fmla="*/ 702797 w 702797"/>
              <a:gd name="connsiteY2" fmla="*/ 234187 h 234187"/>
              <a:gd name="connsiteX3" fmla="*/ 0 w 702797"/>
              <a:gd name="connsiteY3" fmla="*/ 157987 h 234187"/>
              <a:gd name="connsiteX4" fmla="*/ 0 w 702797"/>
              <a:gd name="connsiteY4" fmla="*/ 76200 h 23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797" h="234187">
                <a:moveTo>
                  <a:pt x="0" y="76200"/>
                </a:moveTo>
                <a:lnTo>
                  <a:pt x="702797" y="0"/>
                </a:lnTo>
                <a:lnTo>
                  <a:pt x="702797" y="234187"/>
                </a:lnTo>
                <a:lnTo>
                  <a:pt x="0" y="157987"/>
                </a:lnTo>
                <a:lnTo>
                  <a:pt x="0" y="76200"/>
                </a:lnTo>
                <a:close/>
              </a:path>
            </a:pathLst>
          </a:cu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Oval 9"/>
          <p:cNvSpPr/>
          <p:nvPr/>
        </p:nvSpPr>
        <p:spPr>
          <a:xfrm rot="925902">
            <a:off x="5386514" y="3333525"/>
            <a:ext cx="83177" cy="237898"/>
          </a:xfrm>
          <a:prstGeom prst="ellipse">
            <a:avLst/>
          </a:prstGeom>
          <a:solidFill>
            <a:srgbClr val="CC953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วงรี 29"/>
          <p:cNvSpPr/>
          <p:nvPr/>
        </p:nvSpPr>
        <p:spPr>
          <a:xfrm>
            <a:off x="5973939" y="35551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TextBox 25"/>
          <p:cNvSpPr txBox="1"/>
          <p:nvPr/>
        </p:nvSpPr>
        <p:spPr>
          <a:xfrm rot="4209430">
            <a:off x="5871095" y="4556852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 rot="1025915">
            <a:off x="5477372" y="3444129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9" name="TextBox 98"/>
          <p:cNvSpPr txBox="1"/>
          <p:nvPr/>
        </p:nvSpPr>
        <p:spPr>
          <a:xfrm rot="18275235">
            <a:off x="2104697" y="1017298"/>
            <a:ext cx="470000" cy="18466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101" name="TextBox 100"/>
          <p:cNvSpPr txBox="1"/>
          <p:nvPr/>
        </p:nvSpPr>
        <p:spPr>
          <a:xfrm rot="17100000">
            <a:off x="1317466" y="3058576"/>
            <a:ext cx="564578" cy="2154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pic>
        <p:nvPicPr>
          <p:cNvPr id="1026" name="Picture 2" descr="C:\wamp\www\Bizkit\images\splash wat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227">
            <a:off x="3697642" y="2725180"/>
            <a:ext cx="1878965" cy="7032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2798549" y="1900660"/>
            <a:ext cx="56457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8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10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dobe Caslon Pro Bold" pitchFamily="18" charset="0"/>
              <a:ea typeface="Adobe Fangsong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921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สี่เหลี่ยมผืนผ้า 3"/>
          <p:cNvSpPr/>
          <p:nvPr/>
        </p:nvSpPr>
        <p:spPr>
          <a:xfrm rot="15024416" flipV="1">
            <a:off x="5649384" y="4594512"/>
            <a:ext cx="954282" cy="172458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Oval 26"/>
          <p:cNvSpPr/>
          <p:nvPr/>
        </p:nvSpPr>
        <p:spPr>
          <a:xfrm>
            <a:off x="6075291" y="4971626"/>
            <a:ext cx="457033" cy="4221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11620" r="6631" b="16038"/>
          <a:stretch/>
        </p:blipFill>
        <p:spPr bwMode="auto">
          <a:xfrm>
            <a:off x="-1124355" y="6669360"/>
            <a:ext cx="9982987" cy="634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ounded Rectangle 74"/>
          <p:cNvSpPr/>
          <p:nvPr/>
        </p:nvSpPr>
        <p:spPr>
          <a:xfrm rot="1725833">
            <a:off x="7322867" y="2173815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6" name="Oval 15"/>
          <p:cNvSpPr/>
          <p:nvPr/>
        </p:nvSpPr>
        <p:spPr>
          <a:xfrm>
            <a:off x="7346658" y="1663394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7" name="Rounded Rectangle 56"/>
          <p:cNvSpPr/>
          <p:nvPr/>
        </p:nvSpPr>
        <p:spPr>
          <a:xfrm rot="255150">
            <a:off x="7203772" y="2461649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8" name="ตัดและมนมุมสี่เหลี่ยมผืนผ้าหนึ่งมุม 1"/>
          <p:cNvSpPr/>
          <p:nvPr/>
        </p:nvSpPr>
        <p:spPr>
          <a:xfrm flipH="1">
            <a:off x="6999866" y="2916864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8"/>
          <p:cNvSpPr/>
          <p:nvPr/>
        </p:nvSpPr>
        <p:spPr>
          <a:xfrm rot="2634491" flipV="1">
            <a:off x="2544068" y="689673"/>
            <a:ext cx="334827" cy="120419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 rot="18237580" flipV="1">
            <a:off x="1621114" y="1123757"/>
            <a:ext cx="1281162" cy="118151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62222" y="4269884"/>
            <a:ext cx="1055794" cy="3322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มุมมน 4"/>
          <p:cNvSpPr/>
          <p:nvPr/>
        </p:nvSpPr>
        <p:spPr>
          <a:xfrm>
            <a:off x="2379731" y="4114857"/>
            <a:ext cx="408206" cy="487287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1770638" y="3813206"/>
            <a:ext cx="1451556" cy="788939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731" h="896951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48141" y="889248"/>
                  <a:pt x="1708372" y="889248"/>
                </a:cubicBezTo>
                <a:cubicBezTo>
                  <a:pt x="1807443" y="270123"/>
                  <a:pt x="792088" y="432048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gradFill>
            <a:gsLst>
              <a:gs pos="0">
                <a:srgbClr val="FFCC33"/>
              </a:gs>
              <a:gs pos="91000">
                <a:srgbClr val="FAC62B"/>
              </a:gs>
              <a:gs pos="82000">
                <a:srgbClr val="FED970"/>
              </a:gs>
              <a:gs pos="25000">
                <a:srgbClr val="FEDB76"/>
              </a:gs>
              <a:gs pos="50000">
                <a:srgbClr val="FFE18B"/>
              </a:gs>
              <a:gs pos="100000">
                <a:srgbClr val="FFCC33"/>
              </a:gs>
            </a:gsLst>
            <a:lin ang="5400000" scaled="0"/>
          </a:gra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 rot="16980000">
            <a:off x="450087" y="2708095"/>
            <a:ext cx="2408956" cy="200491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 rot="16986860" flipV="1">
            <a:off x="1235067" y="2246652"/>
            <a:ext cx="1095755" cy="87642"/>
          </a:xfrm>
          <a:prstGeom prst="rect">
            <a:avLst/>
          </a:prstGeom>
          <a:solidFill>
            <a:srgbClr val="D7AB6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ตัดและมนมุมสี่เหลี่ยมผืนผ้าหนึ่งมุม 1"/>
          <p:cNvSpPr/>
          <p:nvPr/>
        </p:nvSpPr>
        <p:spPr>
          <a:xfrm flipH="1">
            <a:off x="1162222" y="3671322"/>
            <a:ext cx="1046162" cy="598562"/>
          </a:xfrm>
          <a:prstGeom prst="snipRoundRect">
            <a:avLst>
              <a:gd name="adj1" fmla="val 16667"/>
              <a:gd name="adj2" fmla="val 50000"/>
            </a:avLst>
          </a:prstGeom>
          <a:gradFill>
            <a:gsLst>
              <a:gs pos="0">
                <a:srgbClr val="FFCC33"/>
              </a:gs>
              <a:gs pos="39000">
                <a:srgbClr val="FFD45B"/>
              </a:gs>
              <a:gs pos="84000">
                <a:srgbClr val="FAC62B"/>
              </a:gs>
              <a:gs pos="65000">
                <a:srgbClr val="FED355"/>
              </a:gs>
              <a:gs pos="44000">
                <a:srgbClr val="FFD55D"/>
              </a:gs>
              <a:gs pos="100000">
                <a:srgbClr val="FFCC33"/>
              </a:gs>
            </a:gsLst>
            <a:lin ang="5400000" scaled="0"/>
          </a:gra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มุมมน 2"/>
          <p:cNvSpPr/>
          <p:nvPr/>
        </p:nvSpPr>
        <p:spPr>
          <a:xfrm>
            <a:off x="2160218" y="3671323"/>
            <a:ext cx="288032" cy="7335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มุมมน 10"/>
          <p:cNvSpPr/>
          <p:nvPr/>
        </p:nvSpPr>
        <p:spPr>
          <a:xfrm>
            <a:off x="2160218" y="4382265"/>
            <a:ext cx="288032" cy="216024"/>
          </a:xfrm>
          <a:prstGeom prst="roundRect">
            <a:avLst>
              <a:gd name="adj" fmla="val 23808"/>
            </a:avLst>
          </a:prstGeom>
          <a:solidFill>
            <a:srgbClr val="FFCC33"/>
          </a:solidFill>
          <a:ln w="1905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วงรี 11"/>
          <p:cNvSpPr/>
          <p:nvPr/>
        </p:nvSpPr>
        <p:spPr>
          <a:xfrm>
            <a:off x="1191761" y="4352965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วงรี 13"/>
          <p:cNvSpPr/>
          <p:nvPr/>
        </p:nvSpPr>
        <p:spPr>
          <a:xfrm>
            <a:off x="1711129" y="4352964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วงรี 14"/>
          <p:cNvSpPr/>
          <p:nvPr/>
        </p:nvSpPr>
        <p:spPr>
          <a:xfrm>
            <a:off x="2448250" y="4352963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วงรี 12"/>
          <p:cNvSpPr/>
          <p:nvPr/>
        </p:nvSpPr>
        <p:spPr>
          <a:xfrm>
            <a:off x="1877402" y="4503039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วงรี 16"/>
          <p:cNvSpPr/>
          <p:nvPr/>
        </p:nvSpPr>
        <p:spPr>
          <a:xfrm>
            <a:off x="1357774" y="4505594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วงรี 17"/>
          <p:cNvSpPr/>
          <p:nvPr/>
        </p:nvSpPr>
        <p:spPr>
          <a:xfrm>
            <a:off x="2614523" y="4519236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มุมมน 18"/>
          <p:cNvSpPr/>
          <p:nvPr/>
        </p:nvSpPr>
        <p:spPr>
          <a:xfrm rot="19106689">
            <a:off x="2940537" y="3898859"/>
            <a:ext cx="164672" cy="290793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มุมมน 20"/>
          <p:cNvSpPr/>
          <p:nvPr/>
        </p:nvSpPr>
        <p:spPr>
          <a:xfrm>
            <a:off x="2938162" y="4421052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มุมมน 22"/>
          <p:cNvSpPr/>
          <p:nvPr/>
        </p:nvSpPr>
        <p:spPr>
          <a:xfrm>
            <a:off x="2938162" y="4483191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วงรี 30"/>
          <p:cNvSpPr/>
          <p:nvPr/>
        </p:nvSpPr>
        <p:spPr>
          <a:xfrm>
            <a:off x="1848608" y="17103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สี่เหลี่ยมผืนผ้ามุมมน 27"/>
          <p:cNvSpPr/>
          <p:nvPr/>
        </p:nvSpPr>
        <p:spPr>
          <a:xfrm>
            <a:off x="2938161" y="4351446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วงรี 29"/>
          <p:cNvSpPr/>
          <p:nvPr/>
        </p:nvSpPr>
        <p:spPr>
          <a:xfrm>
            <a:off x="1216590" y="4116644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วงรี 42"/>
          <p:cNvSpPr/>
          <p:nvPr/>
        </p:nvSpPr>
        <p:spPr>
          <a:xfrm>
            <a:off x="2573575" y="604286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คอร์ด 47"/>
          <p:cNvSpPr/>
          <p:nvPr/>
        </p:nvSpPr>
        <p:spPr>
          <a:xfrm flipH="1">
            <a:off x="2808385" y="749883"/>
            <a:ext cx="470506" cy="554937"/>
          </a:xfrm>
          <a:prstGeom prst="chord">
            <a:avLst>
              <a:gd name="adj1" fmla="val 6395129"/>
              <a:gd name="adj2" fmla="val 18964949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สี่เหลี่ยมผืนผ้ามุมมน 50"/>
          <p:cNvSpPr/>
          <p:nvPr/>
        </p:nvSpPr>
        <p:spPr>
          <a:xfrm>
            <a:off x="2783823" y="858506"/>
            <a:ext cx="990133" cy="953201"/>
          </a:xfrm>
          <a:prstGeom prst="roundRect">
            <a:avLst>
              <a:gd name="adj" fmla="val 2697"/>
            </a:avLst>
          </a:prstGeom>
          <a:gradFill>
            <a:gsLst>
              <a:gs pos="30000">
                <a:srgbClr val="FBFBFB"/>
              </a:gs>
              <a:gs pos="84000">
                <a:schemeClr val="bg1"/>
              </a:gs>
              <a:gs pos="1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866323" y="996552"/>
            <a:ext cx="825136" cy="55399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XxX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o.,Ltd</a:t>
            </a:r>
          </a:p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123 Moo 6</a:t>
            </a:r>
          </a:p>
          <a:p>
            <a:pPr algn="ctr"/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Sukuwit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Rd.</a:t>
            </a:r>
            <a:endParaRPr lang="th-TH" dirty="0"/>
          </a:p>
        </p:txBody>
      </p:sp>
      <p:pic>
        <p:nvPicPr>
          <p:cNvPr id="3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706" y="419744"/>
            <a:ext cx="2003693" cy="95055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38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183" y="508422"/>
            <a:ext cx="1678737" cy="7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60" y="1262195"/>
            <a:ext cx="2037236" cy="96646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</p:pic>
      <p:pic>
        <p:nvPicPr>
          <p:cNvPr id="4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12" y="1363431"/>
            <a:ext cx="1678737" cy="79639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คอร์ด 23"/>
          <p:cNvSpPr/>
          <p:nvPr/>
        </p:nvSpPr>
        <p:spPr>
          <a:xfrm rot="21025806">
            <a:off x="2623816" y="832163"/>
            <a:ext cx="485076" cy="554937"/>
          </a:xfrm>
          <a:prstGeom prst="chord">
            <a:avLst>
              <a:gd name="adj1" fmla="val 3668107"/>
              <a:gd name="adj2" fmla="val 1683585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/>
          <p:cNvSpPr/>
          <p:nvPr/>
        </p:nvSpPr>
        <p:spPr>
          <a:xfrm rot="19528627">
            <a:off x="2601909" y="806997"/>
            <a:ext cx="451324" cy="6143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สี่เหลี่ยมผืนผ้ามุมมน 7"/>
          <p:cNvSpPr/>
          <p:nvPr/>
        </p:nvSpPr>
        <p:spPr>
          <a:xfrm flipH="1">
            <a:off x="6399766" y="1078530"/>
            <a:ext cx="2018716" cy="1005548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363486 w 2294731"/>
              <a:gd name="connsiteY6" fmla="*/ 485679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699133 w 2294731"/>
              <a:gd name="connsiteY6" fmla="*/ 299885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1597802 w 2294731"/>
              <a:gd name="connsiteY6" fmla="*/ 342111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597802 w 2294731"/>
              <a:gd name="connsiteY6" fmla="*/ 342111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435392 w 2294731"/>
              <a:gd name="connsiteY6" fmla="*/ 451898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4731" h="891552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80624" y="872358"/>
                  <a:pt x="1740855" y="872358"/>
                </a:cubicBezTo>
                <a:cubicBezTo>
                  <a:pt x="1424395" y="799128"/>
                  <a:pt x="1708119" y="528098"/>
                  <a:pt x="1435392" y="451898"/>
                </a:cubicBezTo>
                <a:cubicBezTo>
                  <a:pt x="1162665" y="375698"/>
                  <a:pt x="138004" y="444543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solidFill>
            <a:srgbClr val="FFCC33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5" name="สี่เหลี่ยมผืนผ้ามุมมน 4"/>
          <p:cNvSpPr/>
          <p:nvPr/>
        </p:nvSpPr>
        <p:spPr>
          <a:xfrm>
            <a:off x="6965112" y="1623009"/>
            <a:ext cx="1727038" cy="556960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ตัดและมนมุมสี่เหลี่ยมผืนผ้าหนึ่งมุม 1"/>
          <p:cNvSpPr/>
          <p:nvPr/>
        </p:nvSpPr>
        <p:spPr>
          <a:xfrm>
            <a:off x="7086544" y="871022"/>
            <a:ext cx="1605606" cy="898418"/>
          </a:xfrm>
          <a:prstGeom prst="snipRoundRect">
            <a:avLst>
              <a:gd name="adj1" fmla="val 28452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ounded Rectangle 19"/>
          <p:cNvSpPr/>
          <p:nvPr/>
        </p:nvSpPr>
        <p:spPr>
          <a:xfrm rot="1725833">
            <a:off x="7831844" y="2175860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Oval 15"/>
          <p:cNvSpPr/>
          <p:nvPr/>
        </p:nvSpPr>
        <p:spPr>
          <a:xfrm>
            <a:off x="7855635" y="1665439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Rounded Rectangle 56"/>
          <p:cNvSpPr/>
          <p:nvPr/>
        </p:nvSpPr>
        <p:spPr>
          <a:xfrm rot="20989592">
            <a:off x="7712749" y="2463694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9" name="วงรี 29"/>
          <p:cNvSpPr/>
          <p:nvPr/>
        </p:nvSpPr>
        <p:spPr>
          <a:xfrm>
            <a:off x="8108161" y="1925646"/>
            <a:ext cx="175664" cy="1756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วงรี 29"/>
          <p:cNvSpPr/>
          <p:nvPr/>
        </p:nvSpPr>
        <p:spPr>
          <a:xfrm>
            <a:off x="7818072" y="2535557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ตัดและมนมุมสี่เหลี่ยมผืนผ้าหนึ่งมุม 1"/>
          <p:cNvSpPr/>
          <p:nvPr/>
        </p:nvSpPr>
        <p:spPr>
          <a:xfrm flipH="1">
            <a:off x="7603018" y="2940596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สี่เหลี่ยมผืนผ้ามุมมน 18"/>
          <p:cNvSpPr/>
          <p:nvPr/>
        </p:nvSpPr>
        <p:spPr>
          <a:xfrm rot="8042322">
            <a:off x="6541993" y="1264960"/>
            <a:ext cx="289153" cy="144021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สี่เหลี่ยมผืนผ้ามุมมน 20"/>
          <p:cNvSpPr/>
          <p:nvPr/>
        </p:nvSpPr>
        <p:spPr>
          <a:xfrm>
            <a:off x="6534302" y="189458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4" name="สี่เหลี่ยมผืนผ้ามุมมน 27"/>
          <p:cNvSpPr/>
          <p:nvPr/>
        </p:nvSpPr>
        <p:spPr>
          <a:xfrm>
            <a:off x="6534301" y="1824983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1" name="วงรี 29"/>
          <p:cNvSpPr/>
          <p:nvPr/>
        </p:nvSpPr>
        <p:spPr>
          <a:xfrm>
            <a:off x="7313368" y="2517576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สี่เหลี่ยมผืนผ้ามุมมน 10"/>
          <p:cNvSpPr/>
          <p:nvPr/>
        </p:nvSpPr>
        <p:spPr>
          <a:xfrm>
            <a:off x="6372743" y="4647139"/>
            <a:ext cx="1175370" cy="1099682"/>
          </a:xfrm>
          <a:custGeom>
            <a:avLst/>
            <a:gdLst>
              <a:gd name="connsiteX0" fmla="*/ 0 w 1080120"/>
              <a:gd name="connsiteY0" fmla="*/ 127615 h 1071134"/>
              <a:gd name="connsiteX1" fmla="*/ 127615 w 1080120"/>
              <a:gd name="connsiteY1" fmla="*/ 0 h 1071134"/>
              <a:gd name="connsiteX2" fmla="*/ 952505 w 1080120"/>
              <a:gd name="connsiteY2" fmla="*/ 0 h 1071134"/>
              <a:gd name="connsiteX3" fmla="*/ 1080120 w 1080120"/>
              <a:gd name="connsiteY3" fmla="*/ 127615 h 1071134"/>
              <a:gd name="connsiteX4" fmla="*/ 1080120 w 1080120"/>
              <a:gd name="connsiteY4" fmla="*/ 943519 h 1071134"/>
              <a:gd name="connsiteX5" fmla="*/ 952505 w 1080120"/>
              <a:gd name="connsiteY5" fmla="*/ 1071134 h 1071134"/>
              <a:gd name="connsiteX6" fmla="*/ 127615 w 1080120"/>
              <a:gd name="connsiteY6" fmla="*/ 1071134 h 1071134"/>
              <a:gd name="connsiteX7" fmla="*/ 0 w 1080120"/>
              <a:gd name="connsiteY7" fmla="*/ 943519 h 1071134"/>
              <a:gd name="connsiteX8" fmla="*/ 0 w 1080120"/>
              <a:gd name="connsiteY8" fmla="*/ 127615 h 1071134"/>
              <a:gd name="connsiteX0" fmla="*/ 123825 w 1203945"/>
              <a:gd name="connsiteY0" fmla="*/ 127615 h 1093011"/>
              <a:gd name="connsiteX1" fmla="*/ 251440 w 1203945"/>
              <a:gd name="connsiteY1" fmla="*/ 0 h 1093011"/>
              <a:gd name="connsiteX2" fmla="*/ 1076330 w 1203945"/>
              <a:gd name="connsiteY2" fmla="*/ 0 h 1093011"/>
              <a:gd name="connsiteX3" fmla="*/ 1203945 w 1203945"/>
              <a:gd name="connsiteY3" fmla="*/ 127615 h 1093011"/>
              <a:gd name="connsiteX4" fmla="*/ 1203945 w 1203945"/>
              <a:gd name="connsiteY4" fmla="*/ 943519 h 1093011"/>
              <a:gd name="connsiteX5" fmla="*/ 1076330 w 1203945"/>
              <a:gd name="connsiteY5" fmla="*/ 1071134 h 1093011"/>
              <a:gd name="connsiteX6" fmla="*/ 251440 w 1203945"/>
              <a:gd name="connsiteY6" fmla="*/ 1071134 h 1093011"/>
              <a:gd name="connsiteX7" fmla="*/ 0 w 1203945"/>
              <a:gd name="connsiteY7" fmla="*/ 1057819 h 1093011"/>
              <a:gd name="connsiteX8" fmla="*/ 123825 w 1203945"/>
              <a:gd name="connsiteY8" fmla="*/ 127615 h 1093011"/>
              <a:gd name="connsiteX0" fmla="*/ 123825 w 1394445"/>
              <a:gd name="connsiteY0" fmla="*/ 1276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123825 w 1394445"/>
              <a:gd name="connsiteY8" fmla="*/ 1276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51570 w 1394445"/>
              <a:gd name="connsiteY3" fmla="*/ 213340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56345"/>
              <a:gd name="connsiteY0" fmla="*/ 280015 h 1093011"/>
              <a:gd name="connsiteX1" fmla="*/ 251440 w 1356345"/>
              <a:gd name="connsiteY1" fmla="*/ 0 h 1093011"/>
              <a:gd name="connsiteX2" fmla="*/ 1076330 w 1356345"/>
              <a:gd name="connsiteY2" fmla="*/ 0 h 1093011"/>
              <a:gd name="connsiteX3" fmla="*/ 1251570 w 1356345"/>
              <a:gd name="connsiteY3" fmla="*/ 213340 h 1093011"/>
              <a:gd name="connsiteX4" fmla="*/ 1356345 w 1356345"/>
              <a:gd name="connsiteY4" fmla="*/ 1048294 h 1093011"/>
              <a:gd name="connsiteX5" fmla="*/ 1076330 w 1356345"/>
              <a:gd name="connsiteY5" fmla="*/ 1071134 h 1093011"/>
              <a:gd name="connsiteX6" fmla="*/ 251440 w 1356345"/>
              <a:gd name="connsiteY6" fmla="*/ 1071134 h 1093011"/>
              <a:gd name="connsiteX7" fmla="*/ 0 w 1356345"/>
              <a:gd name="connsiteY7" fmla="*/ 1057819 h 1093011"/>
              <a:gd name="connsiteX8" fmla="*/ 76200 w 1356345"/>
              <a:gd name="connsiteY8" fmla="*/ 280015 h 1093011"/>
              <a:gd name="connsiteX0" fmla="*/ 76200 w 1251570"/>
              <a:gd name="connsiteY0" fmla="*/ 280015 h 1093011"/>
              <a:gd name="connsiteX1" fmla="*/ 251440 w 1251570"/>
              <a:gd name="connsiteY1" fmla="*/ 0 h 1093011"/>
              <a:gd name="connsiteX2" fmla="*/ 1076330 w 1251570"/>
              <a:gd name="connsiteY2" fmla="*/ 0 h 1093011"/>
              <a:gd name="connsiteX3" fmla="*/ 1251570 w 1251570"/>
              <a:gd name="connsiteY3" fmla="*/ 213340 h 1093011"/>
              <a:gd name="connsiteX4" fmla="*/ 1251570 w 1251570"/>
              <a:gd name="connsiteY4" fmla="*/ 1029244 h 1093011"/>
              <a:gd name="connsiteX5" fmla="*/ 1076330 w 1251570"/>
              <a:gd name="connsiteY5" fmla="*/ 1071134 h 1093011"/>
              <a:gd name="connsiteX6" fmla="*/ 251440 w 1251570"/>
              <a:gd name="connsiteY6" fmla="*/ 1071134 h 1093011"/>
              <a:gd name="connsiteX7" fmla="*/ 0 w 1251570"/>
              <a:gd name="connsiteY7" fmla="*/ 1057819 h 1093011"/>
              <a:gd name="connsiteX8" fmla="*/ 76200 w 1251570"/>
              <a:gd name="connsiteY8" fmla="*/ 280015 h 1093011"/>
              <a:gd name="connsiteX0" fmla="*/ 0 w 1175370"/>
              <a:gd name="connsiteY0" fmla="*/ 280015 h 1099682"/>
              <a:gd name="connsiteX1" fmla="*/ 175240 w 1175370"/>
              <a:gd name="connsiteY1" fmla="*/ 0 h 1099682"/>
              <a:gd name="connsiteX2" fmla="*/ 1000130 w 1175370"/>
              <a:gd name="connsiteY2" fmla="*/ 0 h 1099682"/>
              <a:gd name="connsiteX3" fmla="*/ 1175370 w 1175370"/>
              <a:gd name="connsiteY3" fmla="*/ 213340 h 1099682"/>
              <a:gd name="connsiteX4" fmla="*/ 1175370 w 1175370"/>
              <a:gd name="connsiteY4" fmla="*/ 1029244 h 1099682"/>
              <a:gd name="connsiteX5" fmla="*/ 1000130 w 1175370"/>
              <a:gd name="connsiteY5" fmla="*/ 1071134 h 1099682"/>
              <a:gd name="connsiteX6" fmla="*/ 175240 w 1175370"/>
              <a:gd name="connsiteY6" fmla="*/ 1071134 h 1099682"/>
              <a:gd name="connsiteX7" fmla="*/ 9525 w 1175370"/>
              <a:gd name="connsiteY7" fmla="*/ 1067344 h 1099682"/>
              <a:gd name="connsiteX8" fmla="*/ 0 w 1175370"/>
              <a:gd name="connsiteY8" fmla="*/ 280015 h 109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370" h="1099682">
                <a:moveTo>
                  <a:pt x="0" y="280015"/>
                </a:moveTo>
                <a:cubicBezTo>
                  <a:pt x="0" y="209535"/>
                  <a:pt x="104760" y="0"/>
                  <a:pt x="175240" y="0"/>
                </a:cubicBezTo>
                <a:lnTo>
                  <a:pt x="1000130" y="0"/>
                </a:lnTo>
                <a:cubicBezTo>
                  <a:pt x="1070610" y="0"/>
                  <a:pt x="1175370" y="142860"/>
                  <a:pt x="1175370" y="213340"/>
                </a:cubicBezTo>
                <a:lnTo>
                  <a:pt x="1175370" y="1029244"/>
                </a:lnTo>
                <a:cubicBezTo>
                  <a:pt x="1175370" y="1099724"/>
                  <a:pt x="1070610" y="1071134"/>
                  <a:pt x="1000130" y="1071134"/>
                </a:cubicBezTo>
                <a:lnTo>
                  <a:pt x="175240" y="1071134"/>
                </a:lnTo>
                <a:cubicBezTo>
                  <a:pt x="104760" y="1071134"/>
                  <a:pt x="9525" y="1137824"/>
                  <a:pt x="9525" y="1067344"/>
                </a:cubicBezTo>
                <a:cubicBezTo>
                  <a:pt x="9525" y="795376"/>
                  <a:pt x="0" y="551983"/>
                  <a:pt x="0" y="280015"/>
                </a:cubicBezTo>
                <a:close/>
              </a:path>
            </a:pathLst>
          </a:custGeom>
          <a:gradFill>
            <a:gsLst>
              <a:gs pos="8000">
                <a:srgbClr val="FFD65D"/>
              </a:gs>
              <a:gs pos="56236">
                <a:srgbClr val="FFE8A8"/>
              </a:gs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73000">
                <a:srgbClr val="FEE499"/>
              </a:gs>
              <a:gs pos="40000">
                <a:srgbClr val="FFECB7"/>
              </a:gs>
              <a:gs pos="100000">
                <a:srgbClr val="FFCC33"/>
              </a:gs>
            </a:gsLst>
            <a:lin ang="5400000" scaled="0"/>
          </a:gra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สี่เหลี่ยมผืนผ้ามุมมน 2"/>
          <p:cNvSpPr/>
          <p:nvPr/>
        </p:nvSpPr>
        <p:spPr>
          <a:xfrm>
            <a:off x="6714611" y="4768255"/>
            <a:ext cx="497845" cy="55654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สี่เหลี่ยมผืนผ้ามุมมน 10"/>
          <p:cNvSpPr/>
          <p:nvPr/>
        </p:nvSpPr>
        <p:spPr>
          <a:xfrm>
            <a:off x="6494026" y="5159171"/>
            <a:ext cx="949630" cy="552555"/>
          </a:xfrm>
          <a:prstGeom prst="roundRect">
            <a:avLst>
              <a:gd name="adj" fmla="val 0"/>
            </a:avLst>
          </a:prstGeom>
          <a:gradFill>
            <a:gsLst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40000">
                <a:srgbClr val="FFECB7"/>
              </a:gs>
              <a:gs pos="100000">
                <a:srgbClr val="FFCC33"/>
              </a:gs>
            </a:gsLst>
            <a:lin ang="5400000" scaled="0"/>
          </a:gra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สี่เหลี่ยมผืนผ้ามุมมน 27"/>
          <p:cNvSpPr/>
          <p:nvPr/>
        </p:nvSpPr>
        <p:spPr>
          <a:xfrm>
            <a:off x="6846822" y="557665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7" name="สี่เหลี่ยมผืนผ้ามุมมน 27"/>
          <p:cNvSpPr/>
          <p:nvPr/>
        </p:nvSpPr>
        <p:spPr>
          <a:xfrm>
            <a:off x="6846821" y="5433885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8" name="สี่เหลี่ยมผืนผ้ามุมมน 27"/>
          <p:cNvSpPr/>
          <p:nvPr/>
        </p:nvSpPr>
        <p:spPr>
          <a:xfrm>
            <a:off x="6846820" y="5299890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9" name="สี่เหลี่ยมผืนผ้ามุมมน 4"/>
          <p:cNvSpPr/>
          <p:nvPr/>
        </p:nvSpPr>
        <p:spPr>
          <a:xfrm>
            <a:off x="6201198" y="5694539"/>
            <a:ext cx="1524670" cy="40529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วงรี 29"/>
          <p:cNvSpPr/>
          <p:nvPr/>
        </p:nvSpPr>
        <p:spPr>
          <a:xfrm>
            <a:off x="7385455" y="5729673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1" name="วงรี 29"/>
          <p:cNvSpPr/>
          <p:nvPr/>
        </p:nvSpPr>
        <p:spPr>
          <a:xfrm>
            <a:off x="7180035" y="5944169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2" name="วงรี 29"/>
          <p:cNvSpPr/>
          <p:nvPr/>
        </p:nvSpPr>
        <p:spPr>
          <a:xfrm>
            <a:off x="7180035" y="5741520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3" name="วงรี 29"/>
          <p:cNvSpPr/>
          <p:nvPr/>
        </p:nvSpPr>
        <p:spPr>
          <a:xfrm>
            <a:off x="6887415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4" name="วงรี 29"/>
          <p:cNvSpPr/>
          <p:nvPr/>
        </p:nvSpPr>
        <p:spPr>
          <a:xfrm>
            <a:off x="6887415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5" name="วงรี 29"/>
          <p:cNvSpPr/>
          <p:nvPr/>
        </p:nvSpPr>
        <p:spPr>
          <a:xfrm>
            <a:off x="6609177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6" name="วงรี 29"/>
          <p:cNvSpPr/>
          <p:nvPr/>
        </p:nvSpPr>
        <p:spPr>
          <a:xfrm>
            <a:off x="6609177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7" name="วงรี 29"/>
          <p:cNvSpPr/>
          <p:nvPr/>
        </p:nvSpPr>
        <p:spPr>
          <a:xfrm>
            <a:off x="6263229" y="5728011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9" name="Oval 28"/>
          <p:cNvSpPr/>
          <p:nvPr/>
        </p:nvSpPr>
        <p:spPr>
          <a:xfrm>
            <a:off x="6367765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3" name="Oval 102"/>
          <p:cNvSpPr/>
          <p:nvPr/>
        </p:nvSpPr>
        <p:spPr>
          <a:xfrm>
            <a:off x="7489991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5" name="สี่เหลี่ยมผืนผ้า 8"/>
          <p:cNvSpPr/>
          <p:nvPr/>
        </p:nvSpPr>
        <p:spPr>
          <a:xfrm rot="16376127" flipV="1">
            <a:off x="5656729" y="3878987"/>
            <a:ext cx="702797" cy="81787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วงรี 29"/>
          <p:cNvSpPr/>
          <p:nvPr/>
        </p:nvSpPr>
        <p:spPr>
          <a:xfrm>
            <a:off x="5959600" y="425233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0" name="สี่เหลี่ยมผืนผ้า 8"/>
          <p:cNvSpPr/>
          <p:nvPr/>
        </p:nvSpPr>
        <p:spPr>
          <a:xfrm rot="11607823" flipV="1">
            <a:off x="5403577" y="3419369"/>
            <a:ext cx="702797" cy="234187"/>
          </a:xfrm>
          <a:custGeom>
            <a:avLst/>
            <a:gdLst>
              <a:gd name="connsiteX0" fmla="*/ 0 w 702797"/>
              <a:gd name="connsiteY0" fmla="*/ 0 h 81787"/>
              <a:gd name="connsiteX1" fmla="*/ 702797 w 702797"/>
              <a:gd name="connsiteY1" fmla="*/ 0 h 81787"/>
              <a:gd name="connsiteX2" fmla="*/ 702797 w 702797"/>
              <a:gd name="connsiteY2" fmla="*/ 81787 h 81787"/>
              <a:gd name="connsiteX3" fmla="*/ 0 w 702797"/>
              <a:gd name="connsiteY3" fmla="*/ 81787 h 81787"/>
              <a:gd name="connsiteX4" fmla="*/ 0 w 702797"/>
              <a:gd name="connsiteY4" fmla="*/ 0 h 81787"/>
              <a:gd name="connsiteX0" fmla="*/ 0 w 702797"/>
              <a:gd name="connsiteY0" fmla="*/ 76200 h 157987"/>
              <a:gd name="connsiteX1" fmla="*/ 702797 w 702797"/>
              <a:gd name="connsiteY1" fmla="*/ 0 h 157987"/>
              <a:gd name="connsiteX2" fmla="*/ 702797 w 702797"/>
              <a:gd name="connsiteY2" fmla="*/ 157987 h 157987"/>
              <a:gd name="connsiteX3" fmla="*/ 0 w 702797"/>
              <a:gd name="connsiteY3" fmla="*/ 157987 h 157987"/>
              <a:gd name="connsiteX4" fmla="*/ 0 w 702797"/>
              <a:gd name="connsiteY4" fmla="*/ 76200 h 157987"/>
              <a:gd name="connsiteX0" fmla="*/ 0 w 702797"/>
              <a:gd name="connsiteY0" fmla="*/ 76200 h 234187"/>
              <a:gd name="connsiteX1" fmla="*/ 702797 w 702797"/>
              <a:gd name="connsiteY1" fmla="*/ 0 h 234187"/>
              <a:gd name="connsiteX2" fmla="*/ 702797 w 702797"/>
              <a:gd name="connsiteY2" fmla="*/ 234187 h 234187"/>
              <a:gd name="connsiteX3" fmla="*/ 0 w 702797"/>
              <a:gd name="connsiteY3" fmla="*/ 157987 h 234187"/>
              <a:gd name="connsiteX4" fmla="*/ 0 w 702797"/>
              <a:gd name="connsiteY4" fmla="*/ 76200 h 23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797" h="234187">
                <a:moveTo>
                  <a:pt x="0" y="76200"/>
                </a:moveTo>
                <a:lnTo>
                  <a:pt x="702797" y="0"/>
                </a:lnTo>
                <a:lnTo>
                  <a:pt x="702797" y="234187"/>
                </a:lnTo>
                <a:lnTo>
                  <a:pt x="0" y="157987"/>
                </a:lnTo>
                <a:lnTo>
                  <a:pt x="0" y="76200"/>
                </a:lnTo>
                <a:close/>
              </a:path>
            </a:pathLst>
          </a:cu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Oval 9"/>
          <p:cNvSpPr/>
          <p:nvPr/>
        </p:nvSpPr>
        <p:spPr>
          <a:xfrm rot="925902">
            <a:off x="5386514" y="3333525"/>
            <a:ext cx="83177" cy="237898"/>
          </a:xfrm>
          <a:prstGeom prst="ellipse">
            <a:avLst/>
          </a:prstGeom>
          <a:solidFill>
            <a:srgbClr val="CC953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วงรี 29"/>
          <p:cNvSpPr/>
          <p:nvPr/>
        </p:nvSpPr>
        <p:spPr>
          <a:xfrm>
            <a:off x="5973939" y="35551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TextBox 25"/>
          <p:cNvSpPr txBox="1"/>
          <p:nvPr/>
        </p:nvSpPr>
        <p:spPr>
          <a:xfrm rot="4209430">
            <a:off x="5871095" y="4556852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 rot="1025915">
            <a:off x="5477372" y="3444129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9" name="TextBox 98"/>
          <p:cNvSpPr txBox="1"/>
          <p:nvPr/>
        </p:nvSpPr>
        <p:spPr>
          <a:xfrm rot="18275235">
            <a:off x="2104697" y="1017298"/>
            <a:ext cx="470000" cy="18466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101" name="TextBox 100"/>
          <p:cNvSpPr txBox="1"/>
          <p:nvPr/>
        </p:nvSpPr>
        <p:spPr>
          <a:xfrm rot="17100000">
            <a:off x="1317466" y="3058576"/>
            <a:ext cx="564578" cy="2154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pic>
        <p:nvPicPr>
          <p:cNvPr id="1026" name="Picture 2" descr="C:\wamp\www\Bizkit\images\splash wat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227">
            <a:off x="3697642" y="2725180"/>
            <a:ext cx="1878965" cy="7032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2798549" y="1900660"/>
            <a:ext cx="564578" cy="21544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8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10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dobe Caslon Pro Bold" pitchFamily="18" charset="0"/>
              <a:ea typeface="Adobe Fangsong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9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11620" r="6631" b="16038"/>
          <a:stretch/>
        </p:blipFill>
        <p:spPr bwMode="auto">
          <a:xfrm>
            <a:off x="323528" y="5949280"/>
            <a:ext cx="9982987" cy="634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780928"/>
            <a:ext cx="2358957" cy="2779546"/>
          </a:xfrm>
          <a:prstGeom prst="rect">
            <a:avLst/>
          </a:prstGeom>
        </p:spPr>
      </p:pic>
      <p:sp>
        <p:nvSpPr>
          <p:cNvPr id="5" name="Rectangle 28"/>
          <p:cNvSpPr/>
          <p:nvPr/>
        </p:nvSpPr>
        <p:spPr>
          <a:xfrm>
            <a:off x="2195736" y="692696"/>
            <a:ext cx="3456384" cy="3888432"/>
          </a:xfrm>
          <a:prstGeom prst="rect">
            <a:avLst/>
          </a:prstGeom>
          <a:gradFill>
            <a:gsLst>
              <a:gs pos="9994">
                <a:srgbClr val="DADADA">
                  <a:lumMod val="49000"/>
                  <a:lumOff val="51000"/>
                </a:srgbClr>
              </a:gs>
              <a:gs pos="0">
                <a:schemeClr val="bg1">
                  <a:lumMod val="87000"/>
                </a:schemeClr>
              </a:gs>
              <a:gs pos="67089">
                <a:srgbClr val="F3F3F3">
                  <a:lumMod val="98000"/>
                </a:srgbClr>
              </a:gs>
              <a:gs pos="82000">
                <a:schemeClr val="bg1">
                  <a:alpha val="97000"/>
                  <a:lumMod val="95000"/>
                </a:schemeClr>
              </a:gs>
              <a:gs pos="34000">
                <a:schemeClr val="bg1">
                  <a:lumMod val="97000"/>
                </a:schemeClr>
              </a:gs>
              <a:gs pos="55840">
                <a:srgbClr val="DADADA">
                  <a:lumMod val="30000"/>
                  <a:lumOff val="70000"/>
                </a:srgbClr>
              </a:gs>
              <a:gs pos="87922">
                <a:srgbClr val="EEEEEE">
                  <a:lumMod val="97000"/>
                </a:srgbClr>
              </a:gs>
              <a:gs pos="100000">
                <a:schemeClr val="bg1">
                  <a:alpha val="85000"/>
                  <a:lumMod val="84000"/>
                </a:schemeClr>
              </a:gs>
            </a:gsLst>
            <a:lin ang="5400000" scaled="0"/>
          </a:gradFill>
          <a:ln>
            <a:noFill/>
          </a:ln>
          <a:effectLst>
            <a:outerShdw blurRad="190500" dist="38100" dir="2700000" sx="102000" sy="102000" algn="tl" rotWithShape="0">
              <a:prstClr val="black">
                <a:alpha val="43000"/>
              </a:prstClr>
            </a:outerShdw>
            <a:reflection stA="73000" endPos="21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052" name="Picture 4" descr="C:\Users\lll3ell\AppData\Local\Microsoft\Windows\Temporary Internet Files\Content.IE5\NZE1MFAO\MC900437375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6400800" cy="639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9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6755397" y="5939567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3748920" y="5209090"/>
            <a:ext cx="1288558" cy="1288558"/>
          </a:xfrm>
          <a:prstGeom prst="ellipse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ollow us</a:t>
            </a:r>
          </a:p>
          <a:p>
            <a:pPr algn="ctr"/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th-TH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24701" y="5943701"/>
            <a:ext cx="33037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1914232" y="5225833"/>
            <a:ext cx="1594587" cy="149962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/>
          <p:cNvSpPr txBox="1"/>
          <p:nvPr/>
        </p:nvSpPr>
        <p:spPr>
          <a:xfrm>
            <a:off x="884299" y="1340768"/>
            <a:ext cx="196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00B0F0"/>
                </a:solidFill>
                <a:latin typeface="BrowalliaUPC" pitchFamily="34" charset="-34"/>
                <a:cs typeface="BrowalliaUPC" pitchFamily="34" charset="-34"/>
              </a:rPr>
              <a:t>ประหยัด</a:t>
            </a:r>
            <a:r>
              <a:rPr lang="th-TH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เวลา</a:t>
            </a:r>
            <a:endParaRPr lang="th-TH" sz="2400" b="1" dirty="0">
              <a:solidFill>
                <a:srgbClr val="0D83DD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8365" y="1691517"/>
            <a:ext cx="3117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 smtClean="0">
                <a:latin typeface="TH SarabunPSK" pitchFamily="34" charset="-34"/>
                <a:cs typeface="TH SarabunPSK" pitchFamily="34" charset="-34"/>
              </a:rPr>
              <a:t>  Bizkit </a:t>
            </a:r>
            <a:r>
              <a:rPr lang="th-TH" sz="2000" dirty="0" smtClean="0">
                <a:latin typeface="TH SarabunPSK" pitchFamily="34" charset="-34"/>
                <a:cs typeface="TH SarabunPSK" pitchFamily="34" charset="-34"/>
              </a:rPr>
              <a:t>ช่วยคุณในการบริหารจัดการและส่ง</a:t>
            </a:r>
          </a:p>
          <a:p>
            <a:pPr algn="thaiDist"/>
            <a:r>
              <a:rPr lang="en-US" sz="2000" dirty="0" smtClean="0">
                <a:latin typeface="TH SarabunPSK" pitchFamily="34" charset="-34"/>
                <a:cs typeface="TH SarabunPSK" pitchFamily="34" charset="-34"/>
              </a:rPr>
              <a:t>Invoice </a:t>
            </a:r>
            <a:r>
              <a:rPr lang="th-TH" sz="2000" dirty="0" smtClean="0">
                <a:latin typeface="TH SarabunPSK" pitchFamily="34" charset="-34"/>
                <a:cs typeface="TH SarabunPSK" pitchFamily="34" charset="-34"/>
              </a:rPr>
              <a:t>ในแบบ </a:t>
            </a:r>
            <a:r>
              <a:rPr lang="en-US" sz="2000" dirty="0" smtClean="0">
                <a:latin typeface="TH SarabunPSK" pitchFamily="34" charset="-34"/>
                <a:cs typeface="TH SarabunPSK" pitchFamily="34" charset="-34"/>
              </a:rPr>
              <a:t>Online </a:t>
            </a:r>
            <a:r>
              <a:rPr lang="th-TH" sz="2000" dirty="0" smtClean="0">
                <a:latin typeface="TH SarabunPSK" pitchFamily="34" charset="-34"/>
                <a:cs typeface="TH SarabunPSK" pitchFamily="34" charset="-34"/>
              </a:rPr>
              <a:t>ทำให้การออก </a:t>
            </a:r>
          </a:p>
          <a:p>
            <a:pPr algn="thaiDist"/>
            <a:r>
              <a:rPr lang="en-US" sz="2000" dirty="0" smtClean="0">
                <a:latin typeface="TH SarabunPSK" pitchFamily="34" charset="-34"/>
                <a:cs typeface="TH SarabunPSK" pitchFamily="34" charset="-34"/>
              </a:rPr>
              <a:t>Invoice </a:t>
            </a:r>
            <a:r>
              <a:rPr lang="th-TH" sz="2000" dirty="0" smtClean="0">
                <a:latin typeface="TH SarabunPSK" pitchFamily="34" charset="-34"/>
                <a:cs typeface="TH SarabunPSK" pitchFamily="34" charset="-34"/>
              </a:rPr>
              <a:t>เป็นเรื่องที่ไม่น่าเบื่ออีกต่อไป</a:t>
            </a:r>
            <a:endParaRPr lang="th-TH" sz="20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5022" y="1404181"/>
            <a:ext cx="280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ออก</a:t>
            </a:r>
            <a:r>
              <a:rPr lang="en-US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 Invoice </a:t>
            </a:r>
            <a:r>
              <a:rPr lang="th-TH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อย่าง</a:t>
            </a:r>
            <a:r>
              <a:rPr lang="th-TH" sz="2400" b="1" dirty="0" smtClean="0">
                <a:solidFill>
                  <a:srgbClr val="00B0F0"/>
                </a:solidFill>
                <a:latin typeface="BrowalliaUPC" pitchFamily="34" charset="-34"/>
                <a:cs typeface="BrowalliaUPC" pitchFamily="34" charset="-34"/>
              </a:rPr>
              <a:t>มืออาชีพ</a:t>
            </a:r>
            <a:endParaRPr lang="th-TH" sz="2400" b="1" dirty="0">
              <a:solidFill>
                <a:srgbClr val="00B0F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4067" y="1747197"/>
            <a:ext cx="29929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thaiDist"/>
            <a:r>
              <a:rPr lang="th-TH" sz="2000" dirty="0" smtClean="0">
                <a:latin typeface="+mj-lt"/>
              </a:rPr>
              <a:t>  ด้วยรูปแบบ </a:t>
            </a:r>
            <a:r>
              <a:rPr lang="en-US" sz="2000" dirty="0" smtClean="0">
                <a:latin typeface="+mj-lt"/>
              </a:rPr>
              <a:t>Invoice</a:t>
            </a:r>
            <a:r>
              <a:rPr lang="th-TH" sz="2000" dirty="0" smtClean="0">
                <a:latin typeface="+mj-lt"/>
              </a:rPr>
              <a:t> ที่เป็นมาตรฐาน</a:t>
            </a:r>
          </a:p>
          <a:p>
            <a:pPr algn="thaiDist"/>
            <a:r>
              <a:rPr lang="th-TH" sz="2000" dirty="0" smtClean="0">
                <a:latin typeface="+mj-lt"/>
              </a:rPr>
              <a:t>ให้คุณ</a:t>
            </a:r>
            <a:r>
              <a:rPr lang="th-TH" sz="2000" dirty="0" err="1" smtClean="0">
                <a:latin typeface="+mj-lt"/>
              </a:rPr>
              <a:t>ใช้โล</a:t>
            </a:r>
            <a:r>
              <a:rPr lang="th-TH" sz="2000" dirty="0" smtClean="0">
                <a:latin typeface="+mj-lt"/>
              </a:rPr>
              <a:t>โกและเลือกสีที่บ่งบอกถึง</a:t>
            </a:r>
          </a:p>
          <a:p>
            <a:pPr algn="thaiDist"/>
            <a:r>
              <a:rPr lang="th-TH" sz="2000" dirty="0" smtClean="0">
                <a:latin typeface="+mj-lt"/>
              </a:rPr>
              <a:t>แบ</a:t>
            </a:r>
            <a:r>
              <a:rPr lang="th-TH" sz="2000" dirty="0" err="1" smtClean="0">
                <a:latin typeface="+mj-lt"/>
              </a:rPr>
              <a:t>รนด์</a:t>
            </a:r>
            <a:r>
              <a:rPr lang="th-TH" sz="2000" dirty="0" smtClean="0">
                <a:latin typeface="+mj-lt"/>
              </a:rPr>
              <a:t>ของคุณเอง</a:t>
            </a:r>
          </a:p>
          <a:p>
            <a:pPr algn="thaiDist"/>
            <a:r>
              <a:rPr lang="th-TH" sz="2000" dirty="0" smtClean="0">
                <a:latin typeface="+mj-lt"/>
              </a:rPr>
              <a:t>  </a:t>
            </a:r>
            <a:endParaRPr lang="th-TH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6784" y="3207164"/>
            <a:ext cx="270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สนับสนุน</a:t>
            </a:r>
            <a:r>
              <a:rPr lang="th-TH" sz="2400" b="1" dirty="0" smtClean="0">
                <a:solidFill>
                  <a:srgbClr val="00B0F0"/>
                </a:solidFill>
                <a:latin typeface="BrowalliaUPC" pitchFamily="34" charset="-34"/>
                <a:cs typeface="BrowalliaUPC" pitchFamily="34" charset="-34"/>
              </a:rPr>
              <a:t>หลายภาษา</a:t>
            </a:r>
            <a:endParaRPr lang="th-TH" sz="2400" b="1" dirty="0">
              <a:solidFill>
                <a:srgbClr val="00B0F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6784" y="3854659"/>
            <a:ext cx="2448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400" dirty="0" smtClean="0"/>
              <a:t>Bizkit </a:t>
            </a:r>
            <a:r>
              <a:rPr lang="th-TH" sz="1400" dirty="0" smtClean="0"/>
              <a:t>สนับสนุนการใช้งานได้หลายภาษาให้คุณ </a:t>
            </a:r>
            <a:r>
              <a:rPr lang="en-US" sz="1400" dirty="0" smtClean="0"/>
              <a:t>Invoice</a:t>
            </a:r>
            <a:r>
              <a:rPr lang="th-TH" sz="1400" dirty="0" smtClean="0"/>
              <a:t> ได้อย่างเป็นสากล</a:t>
            </a:r>
            <a:endParaRPr lang="th-TH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-108520" y="14161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58327" y="320906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สะดวกจ่าย</a:t>
            </a:r>
            <a:endParaRPr lang="th-TH" sz="2400" b="1" dirty="0">
              <a:solidFill>
                <a:srgbClr val="0D83DD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58327" y="3854659"/>
            <a:ext cx="2331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400" dirty="0" smtClean="0"/>
              <a:t>ให้คุณเลือกชำระค่าบริการได้หลายช่องทาง</a:t>
            </a:r>
          </a:p>
          <a:p>
            <a:pPr algn="thaiDist"/>
            <a:r>
              <a:rPr lang="th-TH" sz="1400" dirty="0" smtClean="0"/>
              <a:t>ไม่ว่าจะเป็น ผ่านบัตรเครดิต หรือผ่านการโอนทางธนาคาร</a:t>
            </a:r>
            <a:endParaRPr lang="th-TH" sz="1400" dirty="0"/>
          </a:p>
        </p:txBody>
      </p:sp>
      <p:sp>
        <p:nvSpPr>
          <p:cNvPr id="28" name="Oval 27"/>
          <p:cNvSpPr/>
          <p:nvPr/>
        </p:nvSpPr>
        <p:spPr>
          <a:xfrm>
            <a:off x="2021013" y="5326256"/>
            <a:ext cx="1381023" cy="1298780"/>
          </a:xfrm>
          <a:prstGeom prst="ellipse">
            <a:avLst/>
          </a:prstGeom>
          <a:noFill/>
          <a:ln>
            <a:solidFill>
              <a:srgbClr val="96CEF8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 &amp; A</a:t>
            </a:r>
            <a:endParaRPr lang="th-TH" sz="2400" dirty="0"/>
          </a:p>
        </p:txBody>
      </p:sp>
      <p:sp>
        <p:nvSpPr>
          <p:cNvPr id="32" name="Oval 31"/>
          <p:cNvSpPr/>
          <p:nvPr/>
        </p:nvSpPr>
        <p:spPr>
          <a:xfrm>
            <a:off x="5340717" y="5631664"/>
            <a:ext cx="956213" cy="956213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7565" y="5943702"/>
            <a:ext cx="74761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twitter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884299" y="1268760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ตัวเชื่อมต่อตรง 20"/>
          <p:cNvCxnSpPr/>
          <p:nvPr/>
        </p:nvCxnSpPr>
        <p:spPr>
          <a:xfrm>
            <a:off x="1032026" y="3140968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สี่เหลี่ยมผืนผ้ามุมมน 9"/>
          <p:cNvSpPr/>
          <p:nvPr/>
        </p:nvSpPr>
        <p:spPr>
          <a:xfrm>
            <a:off x="2381528" y="2710596"/>
            <a:ext cx="1080120" cy="3600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 smtClean="0">
                <a:latin typeface="+mj-lt"/>
                <a:cs typeface="BrowalliaUPC" pitchFamily="34" charset="-34"/>
              </a:rPr>
              <a:t>เพิ่มเติม</a:t>
            </a:r>
            <a:endParaRPr lang="th-TH" sz="1800" b="1" dirty="0">
              <a:latin typeface="+mj-lt"/>
              <a:cs typeface="BrowalliaUPC" pitchFamily="34" charset="-34"/>
            </a:endParaRPr>
          </a:p>
        </p:txBody>
      </p:sp>
      <p:sp>
        <p:nvSpPr>
          <p:cNvPr id="24" name="สี่เหลี่ยมผืนผ้ามุมมน 23"/>
          <p:cNvSpPr/>
          <p:nvPr/>
        </p:nvSpPr>
        <p:spPr>
          <a:xfrm>
            <a:off x="6150534" y="2710752"/>
            <a:ext cx="1080120" cy="3600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 smtClean="0">
                <a:latin typeface="+mj-lt"/>
                <a:cs typeface="BrowalliaUPC" pitchFamily="34" charset="-34"/>
              </a:rPr>
              <a:t>เพิ่มเติม</a:t>
            </a:r>
            <a:endParaRPr lang="th-TH" sz="1800" b="1" dirty="0">
              <a:latin typeface="+mj-lt"/>
              <a:cs typeface="BrowalliaUPC" pitchFamily="34" charset="-34"/>
            </a:endParaRPr>
          </a:p>
        </p:txBody>
      </p:sp>
      <p:cxnSp>
        <p:nvCxnSpPr>
          <p:cNvPr id="25" name="ตัวเชื่อมต่อตรง 24"/>
          <p:cNvCxnSpPr/>
          <p:nvPr/>
        </p:nvCxnSpPr>
        <p:spPr>
          <a:xfrm>
            <a:off x="4250772" y="1440070"/>
            <a:ext cx="0" cy="15185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ตัวเชื่อมต่อตรง 25"/>
          <p:cNvCxnSpPr/>
          <p:nvPr/>
        </p:nvCxnSpPr>
        <p:spPr>
          <a:xfrm>
            <a:off x="1046784" y="5050288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ตัวเชื่อมต่อตรง 26"/>
          <p:cNvCxnSpPr/>
          <p:nvPr/>
        </p:nvCxnSpPr>
        <p:spPr>
          <a:xfrm>
            <a:off x="4253394" y="3356992"/>
            <a:ext cx="0" cy="15185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6"/>
          <p:cNvSpPr/>
          <p:nvPr/>
        </p:nvSpPr>
        <p:spPr>
          <a:xfrm>
            <a:off x="7685092" y="6099113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8" name="สี่เหลี่ยมผืนผ้ามุมมน 37"/>
          <p:cNvSpPr/>
          <p:nvPr/>
        </p:nvSpPr>
        <p:spPr>
          <a:xfrm>
            <a:off x="2381528" y="4515507"/>
            <a:ext cx="1080120" cy="3600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 smtClean="0">
                <a:latin typeface="+mj-lt"/>
                <a:cs typeface="BrowalliaUPC" pitchFamily="34" charset="-34"/>
              </a:rPr>
              <a:t>เพิ่มเติม</a:t>
            </a:r>
            <a:endParaRPr lang="th-TH" sz="1800" b="1" dirty="0">
              <a:latin typeface="+mj-lt"/>
              <a:cs typeface="BrowalliaUPC" pitchFamily="34" charset="-34"/>
            </a:endParaRPr>
          </a:p>
        </p:txBody>
      </p:sp>
      <p:sp>
        <p:nvSpPr>
          <p:cNvPr id="39" name="สี่เหลี่ยมผืนผ้ามุมมน 38"/>
          <p:cNvSpPr/>
          <p:nvPr/>
        </p:nvSpPr>
        <p:spPr>
          <a:xfrm>
            <a:off x="6150534" y="4593323"/>
            <a:ext cx="1080120" cy="3600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 smtClean="0">
                <a:latin typeface="+mj-lt"/>
                <a:cs typeface="BrowalliaUPC" pitchFamily="34" charset="-34"/>
              </a:rPr>
              <a:t>เพิ่มเติม</a:t>
            </a:r>
            <a:endParaRPr lang="th-TH" sz="1800" b="1" dirty="0">
              <a:latin typeface="+mj-lt"/>
              <a:cs typeface="BrowalliaUPC" pitchFamily="34" charset="-34"/>
            </a:endParaRPr>
          </a:p>
        </p:txBody>
      </p:sp>
      <p:sp>
        <p:nvSpPr>
          <p:cNvPr id="40" name="Oval 16"/>
          <p:cNvSpPr/>
          <p:nvPr/>
        </p:nvSpPr>
        <p:spPr>
          <a:xfrm>
            <a:off x="923957" y="5790941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Oval 16"/>
          <p:cNvSpPr/>
          <p:nvPr/>
        </p:nvSpPr>
        <p:spPr>
          <a:xfrm>
            <a:off x="179512" y="5982332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3" name="สี่เหลี่ยมผืนผ้ามุมมน 23"/>
          <p:cNvSpPr/>
          <p:nvPr/>
        </p:nvSpPr>
        <p:spPr>
          <a:xfrm>
            <a:off x="7647002" y="2347140"/>
            <a:ext cx="597406" cy="1457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400" b="1" dirty="0">
              <a:latin typeface="+mj-lt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6322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6755397" y="5939567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3748920" y="5209090"/>
            <a:ext cx="1288558" cy="1288558"/>
          </a:xfrm>
          <a:prstGeom prst="ellipse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ollow us</a:t>
            </a:r>
          </a:p>
          <a:p>
            <a:pPr algn="ctr"/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th-TH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24701" y="5943701"/>
            <a:ext cx="33037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1914232" y="5225833"/>
            <a:ext cx="1594587" cy="149962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/>
          <p:cNvSpPr txBox="1"/>
          <p:nvPr/>
        </p:nvSpPr>
        <p:spPr>
          <a:xfrm>
            <a:off x="4202360" y="1594338"/>
            <a:ext cx="3928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sw-FR" sz="2000" b="1" dirty="0">
                <a:solidFill>
                  <a:srgbClr val="21B0FF"/>
                </a:solidFill>
                <a:ea typeface="Tahoma" pitchFamily="34" charset="0"/>
                <a:cs typeface="Tahoma" pitchFamily="34" charset="0"/>
              </a:rPr>
              <a:t>Cost Reduction</a:t>
            </a:r>
            <a:r>
              <a:rPr lang="gsw-FR" sz="1600" b="1" dirty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　(</a:t>
            </a:r>
            <a:r>
              <a:rPr lang="th-TH" sz="1600" b="1" dirty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ลดค่าใช้จ่าย)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17565" y="1939340"/>
            <a:ext cx="42105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800" dirty="0" smtClean="0">
                <a:latin typeface="TH SarabunPSK" pitchFamily="34" charset="-34"/>
              </a:rPr>
              <a:t>  </a:t>
            </a:r>
            <a:r>
              <a:rPr lang="gsw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BizKit-Invoice</a:t>
            </a:r>
            <a:r>
              <a:rPr lang="gsw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h-TH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เป็นระบบ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ที่ให้บริการบนอินเตอร์เน็ต คุณจึงไม่จำเป็นต้องมี</a:t>
            </a:r>
            <a:r>
              <a:rPr lang="th-TH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เซิฟเวอร์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คุณภาพสูง ราคาแพงในการใช้ระบบ หมดปัญหาเรื่องการบำรุงรักษาดูแล 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hardware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ต่างๆ และเนื่องจากคุณจ่ายค่า ใช้งานตามที่คุณใช้จริง(รายเดือน) คุณจึงไม่จำเป็นต้องลงทุนซื้อ 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license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software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ในราคาหลักแสน หลักล้านเพื่อจะใช้ระบบคุณภาพสูง และยังไม่ต้องวุ่นวายเกี่ยวกับการแบ็คอัพข้อมูลหรือการดูแลความปลอดภัย ให้กับข้อมูลอันมีค่าของคุณเพราะ ในขณะเดียวกันคุณยังสามารถประหยัดงบประมาณในการจ้างบุคลากร ด้านไอทีจำนวนมาก เพราะคุณจะได้รับการบริการเหล่านี้จากผู้เชี่ยวชาญที่เราพร้อมให้บริการ</a:t>
            </a:r>
            <a:r>
              <a:rPr lang="th-TH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คุณตลอด </a:t>
            </a:r>
            <a:endParaRPr lang="th-TH" sz="1200" dirty="0">
              <a:solidFill>
                <a:schemeClr val="tx1">
                  <a:lumMod val="65000"/>
                  <a:lumOff val="35000"/>
                </a:schemeClr>
              </a:solidFill>
              <a:latin typeface="TH SarabunPSK" pitchFamily="34" charset="-34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08520" y="14161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latin typeface="+mj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21013" y="5326256"/>
            <a:ext cx="1381023" cy="1298780"/>
          </a:xfrm>
          <a:prstGeom prst="ellipse">
            <a:avLst/>
          </a:prstGeom>
          <a:noFill/>
          <a:ln>
            <a:solidFill>
              <a:srgbClr val="96CEF8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 &amp; A</a:t>
            </a:r>
            <a:endParaRPr lang="th-TH" sz="2400" dirty="0"/>
          </a:p>
        </p:txBody>
      </p:sp>
      <p:sp>
        <p:nvSpPr>
          <p:cNvPr id="32" name="Oval 31"/>
          <p:cNvSpPr/>
          <p:nvPr/>
        </p:nvSpPr>
        <p:spPr>
          <a:xfrm>
            <a:off x="5340717" y="5631664"/>
            <a:ext cx="956213" cy="956213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7565" y="5943702"/>
            <a:ext cx="74761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twitter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6" name="ตัวเชื่อมต่อตรง 25"/>
          <p:cNvCxnSpPr/>
          <p:nvPr/>
        </p:nvCxnSpPr>
        <p:spPr>
          <a:xfrm>
            <a:off x="1046784" y="5050288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6"/>
          <p:cNvSpPr/>
          <p:nvPr/>
        </p:nvSpPr>
        <p:spPr>
          <a:xfrm>
            <a:off x="7685092" y="6099113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0" name="Oval 16"/>
          <p:cNvSpPr/>
          <p:nvPr/>
        </p:nvSpPr>
        <p:spPr>
          <a:xfrm>
            <a:off x="923957" y="5790941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Oval 16"/>
          <p:cNvSpPr/>
          <p:nvPr/>
        </p:nvSpPr>
        <p:spPr>
          <a:xfrm>
            <a:off x="179512" y="5982332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 flipV="1">
            <a:off x="663534" y="2129235"/>
            <a:ext cx="239845" cy="1673894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Isosceles Triangle 81"/>
          <p:cNvSpPr/>
          <p:nvPr/>
        </p:nvSpPr>
        <p:spPr>
          <a:xfrm rot="10800000">
            <a:off x="1419206" y="2596524"/>
            <a:ext cx="2479296" cy="593845"/>
          </a:xfrm>
          <a:prstGeom prst="triangle">
            <a:avLst/>
          </a:prstGeom>
          <a:solidFill>
            <a:srgbClr val="5B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Rectangle 82"/>
          <p:cNvSpPr/>
          <p:nvPr/>
        </p:nvSpPr>
        <p:spPr>
          <a:xfrm>
            <a:off x="1419206" y="1681144"/>
            <a:ext cx="2479296" cy="915382"/>
          </a:xfrm>
          <a:prstGeom prst="rect">
            <a:avLst/>
          </a:prstGeom>
          <a:solidFill>
            <a:srgbClr val="5B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Isosceles Triangle 83"/>
          <p:cNvSpPr/>
          <p:nvPr/>
        </p:nvSpPr>
        <p:spPr>
          <a:xfrm rot="10800000">
            <a:off x="1722025" y="1846073"/>
            <a:ext cx="541665" cy="3515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Isosceles Triangle 84"/>
          <p:cNvSpPr/>
          <p:nvPr/>
        </p:nvSpPr>
        <p:spPr>
          <a:xfrm rot="10800000">
            <a:off x="1722025" y="2128971"/>
            <a:ext cx="541665" cy="351527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Isosceles Triangle 85"/>
          <p:cNvSpPr/>
          <p:nvPr/>
        </p:nvSpPr>
        <p:spPr>
          <a:xfrm rot="10800000">
            <a:off x="1753270" y="2385688"/>
            <a:ext cx="541665" cy="35152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7" name="TextBox 86"/>
          <p:cNvSpPr txBox="1"/>
          <p:nvPr/>
        </p:nvSpPr>
        <p:spPr>
          <a:xfrm>
            <a:off x="2555776" y="1827083"/>
            <a:ext cx="930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79%</a:t>
            </a:r>
          </a:p>
          <a:p>
            <a:r>
              <a:rPr lang="en-US" sz="1050" b="1" dirty="0" smtClean="0">
                <a:solidFill>
                  <a:schemeClr val="bg1"/>
                </a:solidFill>
              </a:rPr>
              <a:t>COST DOWN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 flipV="1">
            <a:off x="1023790" y="2636911"/>
            <a:ext cx="239845" cy="1175817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1" name="Rounded Rectangle 90"/>
          <p:cNvSpPr/>
          <p:nvPr/>
        </p:nvSpPr>
        <p:spPr>
          <a:xfrm flipV="1">
            <a:off x="1427983" y="2849022"/>
            <a:ext cx="239845" cy="954107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" name="Rounded Rectangle 91"/>
          <p:cNvSpPr/>
          <p:nvPr/>
        </p:nvSpPr>
        <p:spPr>
          <a:xfrm flipV="1">
            <a:off x="1794309" y="3115175"/>
            <a:ext cx="239845" cy="687954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" name="Rounded Rectangle 92"/>
          <p:cNvSpPr/>
          <p:nvPr/>
        </p:nvSpPr>
        <p:spPr>
          <a:xfrm flipV="1">
            <a:off x="2175011" y="3404165"/>
            <a:ext cx="239845" cy="396618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Rounded Rectangle 94"/>
          <p:cNvSpPr/>
          <p:nvPr/>
        </p:nvSpPr>
        <p:spPr>
          <a:xfrm flipV="1">
            <a:off x="2555776" y="3560639"/>
            <a:ext cx="239845" cy="252089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97" name="Straight Connector 96"/>
          <p:cNvCxnSpPr/>
          <p:nvPr/>
        </p:nvCxnSpPr>
        <p:spPr>
          <a:xfrm>
            <a:off x="660709" y="3933056"/>
            <a:ext cx="2664296" cy="0"/>
          </a:xfrm>
          <a:prstGeom prst="line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 rot="5400000">
            <a:off x="508379" y="4165275"/>
            <a:ext cx="550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June 2013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  <p:sp>
        <p:nvSpPr>
          <p:cNvPr id="104" name="TextBox 103"/>
          <p:cNvSpPr txBox="1"/>
          <p:nvPr/>
        </p:nvSpPr>
        <p:spPr>
          <a:xfrm rot="5400000">
            <a:off x="903100" y="4146039"/>
            <a:ext cx="4812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July 203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  <p:sp>
        <p:nvSpPr>
          <p:cNvPr id="105" name="TextBox 104"/>
          <p:cNvSpPr txBox="1"/>
          <p:nvPr/>
        </p:nvSpPr>
        <p:spPr>
          <a:xfrm rot="5400000">
            <a:off x="1221642" y="4231408"/>
            <a:ext cx="6527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August 2013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  <p:sp>
        <p:nvSpPr>
          <p:cNvPr id="106" name="TextBox 105"/>
          <p:cNvSpPr txBox="1"/>
          <p:nvPr/>
        </p:nvSpPr>
        <p:spPr>
          <a:xfrm rot="5400000">
            <a:off x="1525342" y="4293925"/>
            <a:ext cx="7777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September 2013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1949328" y="4293925"/>
            <a:ext cx="6912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October 2013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 rot="5400000">
            <a:off x="2293967" y="4334000"/>
            <a:ext cx="7713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November 2013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44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913735" y="1750922"/>
            <a:ext cx="403891" cy="457745"/>
          </a:xfrm>
          <a:prstGeom prst="rect">
            <a:avLst/>
          </a:prstGeom>
        </p:spPr>
      </p:pic>
      <p:pic>
        <p:nvPicPr>
          <p:cNvPr id="11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30" y="1176500"/>
            <a:ext cx="1063203" cy="504386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22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18" y="1228368"/>
            <a:ext cx="978200" cy="4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81" y="1098216"/>
            <a:ext cx="1063203" cy="504386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18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9" y="1150084"/>
            <a:ext cx="978200" cy="4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3652904" y="1866070"/>
            <a:ext cx="350920" cy="3977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9507">
            <a:off x="1543822" y="2024884"/>
            <a:ext cx="411008" cy="4658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1911">
            <a:off x="2106527" y="1961279"/>
            <a:ext cx="501339" cy="568186"/>
          </a:xfrm>
          <a:prstGeom prst="rect">
            <a:avLst/>
          </a:prstGeom>
        </p:spPr>
      </p:pic>
      <p:pic>
        <p:nvPicPr>
          <p:cNvPr id="73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0" y="1391067"/>
            <a:ext cx="1063203" cy="504386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1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35" y="1278590"/>
            <a:ext cx="1450613" cy="688174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7" name="Oval 16"/>
          <p:cNvSpPr/>
          <p:nvPr/>
        </p:nvSpPr>
        <p:spPr>
          <a:xfrm>
            <a:off x="6755397" y="5939567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3748920" y="5209090"/>
            <a:ext cx="1288558" cy="1288558"/>
          </a:xfrm>
          <a:prstGeom prst="ellipse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ollow us</a:t>
            </a:r>
          </a:p>
          <a:p>
            <a:pPr algn="ctr"/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th-TH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24701" y="5943701"/>
            <a:ext cx="33037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1914232" y="5225833"/>
            <a:ext cx="1594587" cy="149962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/>
          <p:cNvSpPr txBox="1"/>
          <p:nvPr/>
        </p:nvSpPr>
        <p:spPr>
          <a:xfrm>
            <a:off x="4202359" y="1594338"/>
            <a:ext cx="404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1B0FF"/>
                </a:solidFill>
                <a:ea typeface="Tahoma" pitchFamily="34" charset="0"/>
                <a:cs typeface="Tahoma" pitchFamily="34" charset="0"/>
              </a:rPr>
              <a:t>Efficiency</a:t>
            </a:r>
            <a:r>
              <a:rPr lang="gsw-FR" sz="1600" b="1" dirty="0" smtClean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　(</a:t>
            </a:r>
            <a:r>
              <a:rPr lang="th-TH" sz="1600" b="1" dirty="0" smtClean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เพิ่มประสิทธิภาพการทำงาน) </a:t>
            </a:r>
            <a:endParaRPr lang="th-TH" sz="1600" b="1" dirty="0">
              <a:solidFill>
                <a:srgbClr val="21B0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7565" y="1939340"/>
            <a:ext cx="42105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BizKit-Invoice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ยังเพิ่มประสิทธิภาพในการทำงาน ลดความผิดพลาดในการบันทึกข้อมูล เปรียบเทียบกับการทำงาน บนโปรแกรม 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Office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ต่างๆ ที่ต้องทำการบันทึกชื่อ ที่อยู่ลูกค้า หรือชื่อ ราคาสินค้า ใหม่ทุกครั้งที่จะทำการออก ใบกำกับภาษี ซึ่งทำให้เกิดการผิดพลาดได้ง่ายและบางกรณีเอกสารไปถึงมือลูกค้าแล้วแต่ต้อง ถูกนำกลับมาแก้ใหม่ทำให้เสียเวลาในการเรียกเก็บเงิน และเสียความน่าเชื่อถือ 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BizKit-Invoice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ถูกออกแบบมาเพื่อแก้ไขปัญหา นี้โดยคุณสามารถ บันทึกชื่อ ที่อยู่ลูกค้า หรือชื่อ ราคา สินค้าไว้ และสามารถเลือกจากลิสต์ที่ได้บันทึกและ ตรวจสอบความถูกต้องไว้แล้ว ทำให้ลดเวลาในการออกเอกสารลง และลดจำนวนข้อมูลที่ต้องใส่ทุกครั้งทำให้ สามารถลดความผิดพลาดที่เกิดจากการบันทึกข้อมูลลงได้ อย่างมาก </a:t>
            </a:r>
            <a:endParaRPr lang="th-TH" sz="2000" dirty="0">
              <a:solidFill>
                <a:schemeClr val="tx1">
                  <a:lumMod val="65000"/>
                  <a:lumOff val="35000"/>
                </a:schemeClr>
              </a:solidFill>
              <a:latin typeface="TH SarabunPSK" pitchFamily="34" charset="-34"/>
              <a:cs typeface="+mj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21013" y="5326256"/>
            <a:ext cx="1381023" cy="1298780"/>
          </a:xfrm>
          <a:prstGeom prst="ellipse">
            <a:avLst/>
          </a:prstGeom>
          <a:noFill/>
          <a:ln>
            <a:solidFill>
              <a:srgbClr val="96CEF8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 &amp; A</a:t>
            </a:r>
            <a:endParaRPr lang="th-TH" sz="2400" dirty="0"/>
          </a:p>
        </p:txBody>
      </p:sp>
      <p:sp>
        <p:nvSpPr>
          <p:cNvPr id="32" name="Oval 31"/>
          <p:cNvSpPr/>
          <p:nvPr/>
        </p:nvSpPr>
        <p:spPr>
          <a:xfrm>
            <a:off x="5340717" y="5631664"/>
            <a:ext cx="956213" cy="956213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7565" y="5943702"/>
            <a:ext cx="74761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twitter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6" name="ตัวเชื่อมต่อตรง 25"/>
          <p:cNvCxnSpPr/>
          <p:nvPr/>
        </p:nvCxnSpPr>
        <p:spPr>
          <a:xfrm>
            <a:off x="1046784" y="5050288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6"/>
          <p:cNvSpPr/>
          <p:nvPr/>
        </p:nvSpPr>
        <p:spPr>
          <a:xfrm>
            <a:off x="7685092" y="6099113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0" name="Oval 16"/>
          <p:cNvSpPr/>
          <p:nvPr/>
        </p:nvSpPr>
        <p:spPr>
          <a:xfrm>
            <a:off x="923957" y="5790941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Oval 16"/>
          <p:cNvSpPr/>
          <p:nvPr/>
        </p:nvSpPr>
        <p:spPr>
          <a:xfrm>
            <a:off x="179512" y="5982332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1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76" y="1113301"/>
            <a:ext cx="2158023" cy="102377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53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75" y="765438"/>
            <a:ext cx="706038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1836047" y="926616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2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56" y="1229254"/>
            <a:ext cx="1985488" cy="8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3200090" y="2043103"/>
            <a:ext cx="403891" cy="45774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1911">
            <a:off x="1726999" y="3450327"/>
            <a:ext cx="501339" cy="56818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0305" flipH="1">
            <a:off x="1550329" y="2541515"/>
            <a:ext cx="457842" cy="51889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9507">
            <a:off x="1949300" y="2504958"/>
            <a:ext cx="633698" cy="71819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1911">
            <a:off x="261779" y="3027391"/>
            <a:ext cx="501339" cy="56818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9507">
            <a:off x="1151988" y="2921842"/>
            <a:ext cx="633698" cy="71819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2969018" y="2597476"/>
            <a:ext cx="403891" cy="45774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790494" y="2209878"/>
            <a:ext cx="403891" cy="4577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480686" y="2635182"/>
            <a:ext cx="403891" cy="45774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418770" y="1904667"/>
            <a:ext cx="403891" cy="45774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9507">
            <a:off x="3157354" y="3033804"/>
            <a:ext cx="633698" cy="718194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0305" flipH="1">
            <a:off x="3530475" y="2463011"/>
            <a:ext cx="457842" cy="518890"/>
          </a:xfrm>
          <a:prstGeom prst="rect">
            <a:avLst/>
          </a:prstGeom>
        </p:spPr>
      </p:pic>
      <p:pic>
        <p:nvPicPr>
          <p:cNvPr id="110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81" y="953500"/>
            <a:ext cx="549475" cy="60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23" y="1354356"/>
            <a:ext cx="1334636" cy="59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3298664" y="1072808"/>
            <a:ext cx="420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7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12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54" y="1150084"/>
            <a:ext cx="468441" cy="51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/>
          <p:cNvSpPr txBox="1"/>
          <p:nvPr/>
        </p:nvSpPr>
        <p:spPr>
          <a:xfrm>
            <a:off x="540420" y="1230635"/>
            <a:ext cx="420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7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4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8" y="1442935"/>
            <a:ext cx="978200" cy="4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68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6755397" y="5939567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3748920" y="5209090"/>
            <a:ext cx="1288558" cy="1288558"/>
          </a:xfrm>
          <a:prstGeom prst="ellipse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ollow us</a:t>
            </a:r>
          </a:p>
          <a:p>
            <a:pPr algn="ctr"/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th-TH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24701" y="5943701"/>
            <a:ext cx="33037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1914232" y="5225833"/>
            <a:ext cx="1594587" cy="149962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/>
          <p:cNvSpPr txBox="1"/>
          <p:nvPr/>
        </p:nvSpPr>
        <p:spPr>
          <a:xfrm>
            <a:off x="4202360" y="1594338"/>
            <a:ext cx="3928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sw-FR" sz="1600" b="1" dirty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　(</a:t>
            </a:r>
            <a:r>
              <a:rPr lang="th-TH" sz="1600" b="1" dirty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ลดค่าใช้จ่าย)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17565" y="1939340"/>
            <a:ext cx="42105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800" dirty="0" smtClean="0">
                <a:latin typeface="TH SarabunPSK" pitchFamily="34" charset="-34"/>
              </a:rPr>
              <a:t>  </a:t>
            </a:r>
            <a:r>
              <a:rPr lang="gsw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BizKit-Invoice</a:t>
            </a:r>
            <a:r>
              <a:rPr lang="gsw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h-TH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เป็นระบบ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ที่ให้บริการบนอินเตอร์เน็ต คุณจึงไม่จำเป็นต้องมี</a:t>
            </a:r>
            <a:r>
              <a:rPr lang="th-TH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เซิฟเวอร์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คุณภาพสูง ราคาแพงในการใช้ระบบ หมดปัญหาเรื่องการบำรุงรักษาดูแล 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hardware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ต่างๆ และเนื่องจากคุณจ่ายค่า ใช้งานตามที่คุณใช้จริง(รายเดือน) คุณจึงไม่จำเป็นต้องลงทุนซื้อ 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license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software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ในราคาหลักแสน หลักล้านเพื่อจะใช้ระบบคุณภาพสูง และยังไม่ต้องวุ่นวายเกี่ยวกับการแบ็คอัพข้อมูลหรือการดูแลความปลอดภัย ให้กับข้อมูลอันมีค่าของคุณเพราะ ในขณะเดียวกันคุณยังสามารถประหยัดงบประมาณในการจ้างบุคลากร ด้านไอทีจำนวนมาก เพราะคุณจะได้รับการบริการเหล่านี้จากผู้เชี่ยวชาญที่เราพร้อมให้บริการ</a:t>
            </a:r>
            <a:r>
              <a:rPr lang="th-TH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คุณตลอด </a:t>
            </a:r>
            <a:endParaRPr lang="th-TH" sz="1200" dirty="0">
              <a:solidFill>
                <a:schemeClr val="tx1">
                  <a:lumMod val="65000"/>
                  <a:lumOff val="35000"/>
                </a:schemeClr>
              </a:solidFill>
              <a:latin typeface="TH SarabunPSK" pitchFamily="34" charset="-34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08520" y="14161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latin typeface="+mj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21013" y="5326256"/>
            <a:ext cx="1381023" cy="1298780"/>
          </a:xfrm>
          <a:prstGeom prst="ellipse">
            <a:avLst/>
          </a:prstGeom>
          <a:noFill/>
          <a:ln>
            <a:solidFill>
              <a:srgbClr val="96CEF8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 &amp; A</a:t>
            </a:r>
            <a:endParaRPr lang="th-TH" sz="2400" dirty="0"/>
          </a:p>
        </p:txBody>
      </p:sp>
      <p:sp>
        <p:nvSpPr>
          <p:cNvPr id="32" name="Oval 31"/>
          <p:cNvSpPr/>
          <p:nvPr/>
        </p:nvSpPr>
        <p:spPr>
          <a:xfrm>
            <a:off x="5340717" y="5631664"/>
            <a:ext cx="956213" cy="956213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7565" y="5943702"/>
            <a:ext cx="74761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twitter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6" name="ตัวเชื่อมต่อตรง 25"/>
          <p:cNvCxnSpPr/>
          <p:nvPr/>
        </p:nvCxnSpPr>
        <p:spPr>
          <a:xfrm>
            <a:off x="1046784" y="5050288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6"/>
          <p:cNvSpPr/>
          <p:nvPr/>
        </p:nvSpPr>
        <p:spPr>
          <a:xfrm>
            <a:off x="7685092" y="6099113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0" name="Oval 16"/>
          <p:cNvSpPr/>
          <p:nvPr/>
        </p:nvSpPr>
        <p:spPr>
          <a:xfrm>
            <a:off x="923957" y="5790941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Oval 16"/>
          <p:cNvSpPr/>
          <p:nvPr/>
        </p:nvSpPr>
        <p:spPr>
          <a:xfrm>
            <a:off x="179512" y="5982332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6" name="Picture 2" descr="C:\Users\lll3ell\Desktop\bizkit_clo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76" y="1386999"/>
            <a:ext cx="3840514" cy="26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ll3ell\Desktop\bizkit_clou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34852"/>
            <a:ext cx="2952328" cy="202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lll3ell\Desktop\img-content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846655"/>
            <a:ext cx="2233887" cy="180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lll3ell\Desktop\img-conten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740483"/>
            <a:ext cx="2088232" cy="202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254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" t="26000" r="61563" b="33499"/>
          <a:stretch/>
        </p:blipFill>
        <p:spPr bwMode="auto">
          <a:xfrm>
            <a:off x="1547664" y="1484784"/>
            <a:ext cx="4394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78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587" y="1090489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4" name="Rectangle 13"/>
          <p:cNvSpPr/>
          <p:nvPr/>
        </p:nvSpPr>
        <p:spPr>
          <a:xfrm>
            <a:off x="-5832" y="5162003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7949" y="5162003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Oval 3"/>
          <p:cNvSpPr/>
          <p:nvPr/>
        </p:nvSpPr>
        <p:spPr>
          <a:xfrm>
            <a:off x="2604907" y="1317562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" name="Rectangle 21"/>
          <p:cNvSpPr/>
          <p:nvPr/>
        </p:nvSpPr>
        <p:spPr>
          <a:xfrm>
            <a:off x="1467641" y="5301209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6857129" y="1767276"/>
            <a:ext cx="2314203" cy="3277544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33" name="Rounded Rectangle 32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pic>
        <p:nvPicPr>
          <p:cNvPr id="3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2852">
            <a:off x="8102859" y="2959257"/>
            <a:ext cx="1044204" cy="49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5478">
            <a:off x="3171233" y="3151332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996">
            <a:off x="7289545" y="1603548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08" y="1317562"/>
            <a:ext cx="2236756" cy="10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ounded Rectangle 3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9" name="Straight Connector 3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 noChangeArrowheads="1"/>
          </p:cNvPicPr>
          <p:nvPr/>
        </p:nvPicPr>
        <p:blipFill rotWithShape="1">
          <a:blip r:embed="rId8"/>
          <a:srcRect l="10558" t="19616" r="11663" b="6257"/>
          <a:stretch/>
        </p:blipFill>
        <p:spPr bwMode="auto">
          <a:xfrm>
            <a:off x="3749259" y="2564904"/>
            <a:ext cx="4590967" cy="2920602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3" name="Picture 50"/>
          <p:cNvPicPr>
            <a:picLocks noChangeAspect="1" noChangeArrowheads="1"/>
          </p:cNvPicPr>
          <p:nvPr/>
        </p:nvPicPr>
        <p:blipFill rotWithShape="1">
          <a:blip r:embed="rId8"/>
          <a:srcRect l="10558" t="19616" r="11663" b="6257"/>
          <a:stretch/>
        </p:blipFill>
        <p:spPr bwMode="auto">
          <a:xfrm>
            <a:off x="4466604" y="2564904"/>
            <a:ext cx="4590967" cy="2920602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868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77136"/>
            <a:ext cx="9144000" cy="2132856"/>
          </a:xfrm>
          <a:prstGeom prst="rect">
            <a:avLst/>
          </a:prstGeom>
          <a:solidFill>
            <a:srgbClr val="30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6493419" y="4886756"/>
            <a:ext cx="11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39395"/>
                </a:solidFill>
              </a:rPr>
              <a:t>Bizkbox</a:t>
            </a:r>
            <a:endParaRPr lang="th-TH" sz="2400" dirty="0">
              <a:solidFill>
                <a:srgbClr val="939395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5428" y="5085184"/>
            <a:ext cx="2174924" cy="544110"/>
          </a:xfrm>
          <a:prstGeom prst="roundRect">
            <a:avLst/>
          </a:prstGeom>
          <a:gradFill>
            <a:gsLst>
              <a:gs pos="41000">
                <a:srgbClr val="51B121"/>
              </a:gs>
              <a:gs pos="100000">
                <a:srgbClr val="53DF56"/>
              </a:gs>
              <a:gs pos="98000">
                <a:srgbClr val="8AEA88"/>
              </a:gs>
              <a:gs pos="14000">
                <a:srgbClr val="C0F5B9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Try Bizbox Free</a:t>
            </a:r>
          </a:p>
          <a:p>
            <a:pPr algn="ctr"/>
            <a:r>
              <a:rPr lang="en-US" sz="1400" dirty="0" smtClean="0"/>
              <a:t>No Credit Card Required </a:t>
            </a:r>
            <a:endParaRPr lang="th-TH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521545" y="6325801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About Us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11304" y="5348421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Home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1304" y="6033222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Pricing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93419" y="5673699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Features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07759" y="5350142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Privacy  Policy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07759" y="5666961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Data Backup</a:t>
            </a:r>
            <a:endParaRPr lang="th-TH" sz="1100" dirty="0">
              <a:solidFill>
                <a:srgbClr val="939395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6561541" y="5637152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573757" y="5974887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609909" y="6288263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629664" y="6587411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97521" y="5650290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82613" y="5968318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569729" y="6281694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569729" y="6573668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39497" y="6022686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Term of Service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9496" y="6315342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Feedback</a:t>
            </a:r>
          </a:p>
        </p:txBody>
      </p:sp>
      <p:pic>
        <p:nvPicPr>
          <p:cNvPr id="41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819476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19476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55428" y="5781000"/>
            <a:ext cx="2488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Copyright 2012  © Bizkit </a:t>
            </a:r>
          </a:p>
          <a:p>
            <a:r>
              <a:rPr lang="en-US" sz="1100" dirty="0" smtClean="0">
                <a:solidFill>
                  <a:srgbClr val="939395"/>
                </a:solidFill>
              </a:rPr>
              <a:t>All rights  reserved </a:t>
            </a:r>
            <a:endParaRPr lang="th-TH" sz="1100" dirty="0">
              <a:solidFill>
                <a:srgbClr val="9393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89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5428" y="1795661"/>
            <a:ext cx="8345706" cy="4176464"/>
          </a:xfrm>
          <a:prstGeom prst="rect">
            <a:avLst/>
          </a:prstGeom>
          <a:solidFill>
            <a:srgbClr val="F2FAFF"/>
          </a:solidFill>
          <a:ln w="3175">
            <a:solidFill>
              <a:srgbClr val="96CE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ounded Rectangle 12"/>
          <p:cNvSpPr/>
          <p:nvPr/>
        </p:nvSpPr>
        <p:spPr>
          <a:xfrm>
            <a:off x="2779496" y="4739868"/>
            <a:ext cx="3396569" cy="432048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6244" y="3589359"/>
            <a:ext cx="3331989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/>
          <p:cNvSpPr txBox="1"/>
          <p:nvPr/>
        </p:nvSpPr>
        <p:spPr>
          <a:xfrm>
            <a:off x="-108520" y="14161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8831" y="3557386"/>
            <a:ext cx="112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Password </a:t>
            </a:r>
            <a:endParaRPr lang="th-TH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1537" y="4796859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pitchFamily="34" charset="0"/>
              </a:rPr>
              <a:t>SIGNUP</a:t>
            </a:r>
            <a:endParaRPr lang="th-TH" sz="1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5" name="Rounded Rectangle 24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39700" dist="88900" dir="162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8" name="Straight Connector 37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62088" y="98448"/>
            <a:ext cx="615874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99385" y="4079233"/>
            <a:ext cx="3356792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7" name="TextBox 66"/>
          <p:cNvSpPr txBox="1"/>
          <p:nvPr/>
        </p:nvSpPr>
        <p:spPr>
          <a:xfrm>
            <a:off x="2821971" y="4047260"/>
            <a:ext cx="19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Confirm Password </a:t>
            </a:r>
            <a:endParaRPr lang="th-TH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07584" y="2132856"/>
            <a:ext cx="3928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Myriad Pro" pitchFamily="34" charset="0"/>
                <a:cs typeface="Arial" pitchFamily="34" charset="0"/>
              </a:rPr>
              <a:t>Create Your Account </a:t>
            </a:r>
            <a:endParaRPr lang="th-TH" sz="3200" b="1" dirty="0">
              <a:solidFill>
                <a:schemeClr val="accent5"/>
              </a:solidFill>
              <a:latin typeface="Myriad Pro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15904" y="3138773"/>
            <a:ext cx="3312330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9" name="TextBox 68"/>
          <p:cNvSpPr txBox="1"/>
          <p:nvPr/>
        </p:nvSpPr>
        <p:spPr>
          <a:xfrm>
            <a:off x="2838490" y="313877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Email</a:t>
            </a:r>
            <a:endParaRPr lang="th-TH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0" y="6840760"/>
            <a:ext cx="9144000" cy="2132856"/>
          </a:xfrm>
          <a:prstGeom prst="rect">
            <a:avLst/>
          </a:prstGeom>
          <a:solidFill>
            <a:srgbClr val="30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TextBox 93"/>
          <p:cNvSpPr txBox="1"/>
          <p:nvPr/>
        </p:nvSpPr>
        <p:spPr>
          <a:xfrm>
            <a:off x="6493419" y="6950380"/>
            <a:ext cx="11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39395"/>
                </a:solidFill>
              </a:rPr>
              <a:t>Bizkbox</a:t>
            </a:r>
            <a:endParaRPr lang="th-TH" sz="2400" dirty="0">
              <a:solidFill>
                <a:srgbClr val="939395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55428" y="7148808"/>
            <a:ext cx="2174924" cy="544110"/>
          </a:xfrm>
          <a:prstGeom prst="roundRect">
            <a:avLst/>
          </a:prstGeom>
          <a:gradFill>
            <a:gsLst>
              <a:gs pos="41000">
                <a:srgbClr val="51B121"/>
              </a:gs>
              <a:gs pos="100000">
                <a:srgbClr val="53DF56"/>
              </a:gs>
              <a:gs pos="98000">
                <a:srgbClr val="8AEA88"/>
              </a:gs>
              <a:gs pos="14000">
                <a:srgbClr val="C0F5B9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Try Bizbox Free</a:t>
            </a:r>
          </a:p>
          <a:p>
            <a:pPr algn="ctr"/>
            <a:r>
              <a:rPr lang="en-US" sz="1400" dirty="0" smtClean="0"/>
              <a:t>No Credit Card Required </a:t>
            </a:r>
            <a:endParaRPr lang="th-TH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6521545" y="8389425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About Us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511304" y="7412045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Home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511304" y="8096846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Pricing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493419" y="7737323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Features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407759" y="7413766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Privacy  Policy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407759" y="7730585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Data Backup</a:t>
            </a:r>
            <a:endParaRPr lang="th-TH" sz="1100" dirty="0">
              <a:solidFill>
                <a:srgbClr val="939395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6561541" y="7700776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573757" y="8038511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6609909" y="8351887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6629664" y="8651035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497521" y="7713914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7482613" y="8031942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7569729" y="8345318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7569729" y="8637292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7439497" y="8086310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Term of Service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39496" y="8378966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Feedback</a:t>
            </a:r>
          </a:p>
        </p:txBody>
      </p:sp>
      <p:pic>
        <p:nvPicPr>
          <p:cNvPr id="112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6883100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883100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355428" y="7844624"/>
            <a:ext cx="2488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Copyright 2012  © Bizbox</a:t>
            </a:r>
          </a:p>
          <a:p>
            <a:r>
              <a:rPr lang="en-US" sz="1100" dirty="0" smtClean="0">
                <a:solidFill>
                  <a:srgbClr val="939395"/>
                </a:solidFill>
              </a:rPr>
              <a:t>All rights  reserved </a:t>
            </a:r>
            <a:endParaRPr lang="th-TH" sz="1100" dirty="0">
              <a:solidFill>
                <a:srgbClr val="9393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0" y="1677730"/>
            <a:ext cx="9144000" cy="4032448"/>
          </a:xfrm>
          <a:prstGeom prst="rect">
            <a:avLst/>
          </a:prstGeom>
          <a:solidFill>
            <a:srgbClr val="F2FA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1" name="Rounded Rectangle 70"/>
          <p:cNvSpPr/>
          <p:nvPr/>
        </p:nvSpPr>
        <p:spPr>
          <a:xfrm>
            <a:off x="2720954" y="4717594"/>
            <a:ext cx="3396569" cy="432048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08520" y="14161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9578" y="4811088"/>
            <a:ext cx="766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pitchFamily="34" charset="0"/>
              </a:rPr>
              <a:t>LOGIN</a:t>
            </a:r>
            <a:endParaRPr lang="th-TH" sz="1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5" name="Rounded Rectangle 24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39700" dist="88900" dir="162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940152" y="1"/>
            <a:ext cx="2664295" cy="4318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8" name="Straight Connector 37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62088" y="98448"/>
            <a:ext cx="615874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38624" y="2132112"/>
            <a:ext cx="3015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Myriad Pro" pitchFamily="34" charset="0"/>
                <a:cs typeface="Arial" pitchFamily="34" charset="0"/>
              </a:rPr>
              <a:t>Login to Bizbox</a:t>
            </a:r>
            <a:endParaRPr lang="th-TH" sz="3200" b="1" dirty="0">
              <a:solidFill>
                <a:schemeClr val="accent5"/>
              </a:solidFill>
              <a:latin typeface="Myriad Pro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5616" y="4142154"/>
            <a:ext cx="201135" cy="17734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76200" dist="12700" dir="1608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TextBox 64"/>
          <p:cNvSpPr txBox="1"/>
          <p:nvPr/>
        </p:nvSpPr>
        <p:spPr>
          <a:xfrm>
            <a:off x="2976751" y="4108672"/>
            <a:ext cx="1263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Remember me</a:t>
            </a:r>
            <a:endParaRPr lang="th-TH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4879743" y="4076935"/>
            <a:ext cx="1518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Forgot password ?</a:t>
            </a:r>
            <a:endParaRPr lang="th-TH" sz="1400" dirty="0"/>
          </a:p>
        </p:txBody>
      </p:sp>
      <p:sp>
        <p:nvSpPr>
          <p:cNvPr id="72" name="Rectangle 71"/>
          <p:cNvSpPr/>
          <p:nvPr/>
        </p:nvSpPr>
        <p:spPr>
          <a:xfrm>
            <a:off x="2753243" y="3693954"/>
            <a:ext cx="3331989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TextBox 72"/>
          <p:cNvSpPr txBox="1"/>
          <p:nvPr/>
        </p:nvSpPr>
        <p:spPr>
          <a:xfrm>
            <a:off x="2808770" y="3668005"/>
            <a:ext cx="102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Password</a:t>
            </a:r>
            <a:r>
              <a:rPr lang="en-US" sz="1800" dirty="0" smtClean="0"/>
              <a:t> </a:t>
            </a:r>
            <a:endParaRPr lang="th-TH" sz="1800" dirty="0"/>
          </a:p>
        </p:txBody>
      </p:sp>
      <p:sp>
        <p:nvSpPr>
          <p:cNvPr id="77" name="Rectangle 76"/>
          <p:cNvSpPr/>
          <p:nvPr/>
        </p:nvSpPr>
        <p:spPr>
          <a:xfrm>
            <a:off x="2775616" y="3152292"/>
            <a:ext cx="3312330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glow rad="101600">
              <a:schemeClr val="accent5">
                <a:alpha val="4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8" name="TextBox 77"/>
          <p:cNvSpPr txBox="1"/>
          <p:nvPr/>
        </p:nvSpPr>
        <p:spPr>
          <a:xfrm>
            <a:off x="2844320" y="315448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Email</a:t>
            </a:r>
            <a:endParaRPr lang="th-TH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0" y="6840760"/>
            <a:ext cx="9144000" cy="2132856"/>
          </a:xfrm>
          <a:prstGeom prst="rect">
            <a:avLst/>
          </a:prstGeom>
          <a:solidFill>
            <a:srgbClr val="30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TextBox 81"/>
          <p:cNvSpPr txBox="1"/>
          <p:nvPr/>
        </p:nvSpPr>
        <p:spPr>
          <a:xfrm>
            <a:off x="6493419" y="6950380"/>
            <a:ext cx="11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39395"/>
                </a:solidFill>
              </a:rPr>
              <a:t>Bizkbox</a:t>
            </a:r>
            <a:endParaRPr lang="th-TH" sz="2400" dirty="0">
              <a:solidFill>
                <a:srgbClr val="939395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55428" y="7148808"/>
            <a:ext cx="2174924" cy="544110"/>
          </a:xfrm>
          <a:prstGeom prst="roundRect">
            <a:avLst/>
          </a:prstGeom>
          <a:gradFill>
            <a:gsLst>
              <a:gs pos="41000">
                <a:srgbClr val="51B121"/>
              </a:gs>
              <a:gs pos="100000">
                <a:srgbClr val="53DF56"/>
              </a:gs>
              <a:gs pos="98000">
                <a:srgbClr val="8AEA88"/>
              </a:gs>
              <a:gs pos="14000">
                <a:srgbClr val="C0F5B9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Try Bizbox Free</a:t>
            </a:r>
          </a:p>
          <a:p>
            <a:pPr algn="ctr"/>
            <a:r>
              <a:rPr lang="en-US" sz="1400" dirty="0" smtClean="0"/>
              <a:t>No Credit Card Required </a:t>
            </a:r>
            <a:endParaRPr lang="th-TH" sz="1400" dirty="0"/>
          </a:p>
        </p:txBody>
      </p:sp>
      <p:sp>
        <p:nvSpPr>
          <p:cNvPr id="84" name="TextBox 83"/>
          <p:cNvSpPr txBox="1"/>
          <p:nvPr/>
        </p:nvSpPr>
        <p:spPr>
          <a:xfrm>
            <a:off x="6521545" y="8389425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About Us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511304" y="7412045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Home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511304" y="8096846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Pricing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493419" y="7737323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Features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07759" y="7413766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Privacy  Policy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407759" y="7730585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Data Backup</a:t>
            </a:r>
            <a:endParaRPr lang="th-TH" sz="1100" dirty="0">
              <a:solidFill>
                <a:srgbClr val="939395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6561541" y="7700776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573757" y="8038511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609909" y="8351887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629664" y="8651035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497521" y="7713914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482613" y="8031942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569729" y="8345318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569729" y="8637292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439497" y="8086310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Term of Service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439496" y="8378966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Feedback</a:t>
            </a:r>
          </a:p>
        </p:txBody>
      </p:sp>
      <p:pic>
        <p:nvPicPr>
          <p:cNvPr id="100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6883100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883100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355428" y="7844624"/>
            <a:ext cx="2488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Copyright 2012  © Bizbox</a:t>
            </a:r>
          </a:p>
          <a:p>
            <a:r>
              <a:rPr lang="en-US" sz="1100" dirty="0" smtClean="0">
                <a:solidFill>
                  <a:srgbClr val="939395"/>
                </a:solidFill>
              </a:rPr>
              <a:t>All rights  reserved </a:t>
            </a:r>
            <a:endParaRPr lang="th-TH" sz="1100" dirty="0">
              <a:solidFill>
                <a:srgbClr val="9393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5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9792" y="2276872"/>
            <a:ext cx="297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Privacy term of use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1085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AppServ\www\Bizkit\Bizbox web\bizkitScreen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t="19428" r="9899" b="11287"/>
          <a:stretch/>
        </p:blipFill>
        <p:spPr bwMode="auto">
          <a:xfrm>
            <a:off x="1763688" y="1610150"/>
            <a:ext cx="3641794" cy="1733981"/>
          </a:xfrm>
          <a:prstGeom prst="roundRect">
            <a:avLst>
              <a:gd name="adj" fmla="val 23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dist="50800" dir="5400000" sx="102000" sy="102000" algn="ctr" rotWithShape="0">
              <a:srgbClr val="000000">
                <a:alpha val="30000"/>
              </a:srgbClr>
            </a:outerShdw>
            <a:reflection blurRad="6350" stA="52000" endPos="35000" dir="5400000" sy="-100000" algn="bl" rotWithShape="0"/>
          </a:effectLst>
          <a:extLst/>
        </p:spPr>
      </p:pic>
      <p:pic>
        <p:nvPicPr>
          <p:cNvPr id="6" name="Picture 2" descr="C:\AppServ\www\Bizkit\Bizbox web\bizkitScreen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t="19428" r="9899" b="11287"/>
          <a:stretch/>
        </p:blipFill>
        <p:spPr bwMode="auto">
          <a:xfrm>
            <a:off x="3491880" y="1625828"/>
            <a:ext cx="3635878" cy="1731164"/>
          </a:xfrm>
          <a:prstGeom prst="roundRect">
            <a:avLst>
              <a:gd name="adj" fmla="val 23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dist="50800" dir="5400000" sx="102000" sy="102000" algn="ctr" rotWithShape="0">
              <a:srgbClr val="000000">
                <a:alpha val="30000"/>
              </a:srgbClr>
            </a:outerShdw>
            <a:reflection blurRad="6350" stA="52000" endPos="35000" dir="5400000" sy="-100000" algn="bl" rotWithShape="0"/>
          </a:effectLst>
          <a:extLst/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 rotWithShape="1">
          <a:blip r:embed="rId3"/>
          <a:srcRect l="10558" t="19616" r="11663" b="6257"/>
          <a:stretch/>
        </p:blipFill>
        <p:spPr bwMode="auto">
          <a:xfrm>
            <a:off x="2699792" y="1625828"/>
            <a:ext cx="3466821" cy="2034873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57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AppServ\www\Bizkit\Bizbox web\bizkitScreen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t="19428" r="9899" b="11287"/>
          <a:stretch/>
        </p:blipFill>
        <p:spPr bwMode="auto">
          <a:xfrm>
            <a:off x="1331640" y="1124744"/>
            <a:ext cx="6351864" cy="3024336"/>
          </a:xfrm>
          <a:prstGeom prst="roundRect">
            <a:avLst>
              <a:gd name="adj" fmla="val 23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dist="50800" dir="5400000" sx="102000" sy="102000" algn="ctr" rotWithShape="0">
              <a:srgbClr val="000000">
                <a:alpha val="30000"/>
              </a:srgbClr>
            </a:outerShdw>
            <a:reflection blurRad="6350" stA="52000" endPos="3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686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AppServ\www\Bizkit\Bizbox web\bizkitScree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521296"/>
            <a:ext cx="11271822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1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30941" y="347504"/>
            <a:ext cx="4042782" cy="4581078"/>
          </a:xfrm>
          <a:prstGeom prst="rect">
            <a:avLst/>
          </a:prstGeom>
          <a:gradFill>
            <a:gsLst>
              <a:gs pos="14000">
                <a:srgbClr val="DADADA">
                  <a:lumMod val="0"/>
                  <a:lumOff val="100000"/>
                </a:srgbClr>
              </a:gs>
              <a:gs pos="0">
                <a:srgbClr val="EEEEEE">
                  <a:lumMod val="35000"/>
                  <a:lumOff val="65000"/>
                </a:srgbClr>
              </a:gs>
              <a:gs pos="68000">
                <a:srgbClr val="F3F3F3">
                  <a:lumMod val="24000"/>
                  <a:lumOff val="76000"/>
                </a:srgbClr>
              </a:gs>
              <a:gs pos="84000">
                <a:schemeClr val="bg1">
                  <a:alpha val="97000"/>
                  <a:lumMod val="21000"/>
                  <a:lumOff val="79000"/>
                </a:schemeClr>
              </a:gs>
              <a:gs pos="38000">
                <a:schemeClr val="bg1">
                  <a:lumMod val="70000"/>
                  <a:lumOff val="30000"/>
                </a:schemeClr>
              </a:gs>
              <a:gs pos="26000">
                <a:srgbClr val="F8F8F8">
                  <a:lumMod val="33000"/>
                  <a:lumOff val="67000"/>
                </a:srgbClr>
              </a:gs>
              <a:gs pos="53000">
                <a:srgbClr val="DADADA">
                  <a:lumMod val="3000"/>
                  <a:lumOff val="97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7078176" y="426509"/>
            <a:ext cx="1295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BIZKIT Co.,Ltd</a:t>
            </a:r>
          </a:p>
          <a:p>
            <a:endParaRPr lang="en-US" sz="300" b="1" dirty="0" smtClean="0"/>
          </a:p>
          <a:p>
            <a:r>
              <a:rPr lang="en-US" sz="700" dirty="0" smtClean="0"/>
              <a:t>443 Sukumwit Rd.</a:t>
            </a:r>
          </a:p>
          <a:p>
            <a:r>
              <a:rPr lang="en-US" sz="700" dirty="0" smtClean="0"/>
              <a:t>Lat Prao Bangkok</a:t>
            </a:r>
          </a:p>
          <a:p>
            <a:r>
              <a:rPr lang="en-US" sz="700" dirty="0" smtClean="0"/>
              <a:t>Tel. 02-123-5104</a:t>
            </a:r>
          </a:p>
          <a:p>
            <a:r>
              <a:rPr lang="en-US" sz="700" dirty="0" smtClean="0"/>
              <a:t>Business No. : 0145553001209</a:t>
            </a:r>
            <a:endParaRPr lang="th-TH" sz="700" dirty="0"/>
          </a:p>
        </p:txBody>
      </p:sp>
      <p:sp>
        <p:nvSpPr>
          <p:cNvPr id="7" name="Rectangle 6"/>
          <p:cNvSpPr/>
          <p:nvPr/>
        </p:nvSpPr>
        <p:spPr>
          <a:xfrm>
            <a:off x="4557897" y="1146589"/>
            <a:ext cx="3617512" cy="17145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rgbClr val="D4DEFF"/>
              </a:gs>
              <a:gs pos="65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INVOICE</a:t>
            </a:r>
            <a:endParaRPr lang="th-TH" sz="8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20190"/>
              </p:ext>
            </p:extLst>
          </p:nvPr>
        </p:nvGraphicFramePr>
        <p:xfrm>
          <a:off x="6388212" y="1434621"/>
          <a:ext cx="1787196" cy="79248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893598"/>
                <a:gridCol w="893598"/>
              </a:tblGrid>
              <a:tr h="17714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Invoice</a:t>
                      </a:r>
                      <a:r>
                        <a:rPr lang="en-US" sz="7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No.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INVOICExxxxxx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142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Issue Date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 June</a:t>
                      </a:r>
                      <a:r>
                        <a:rPr lang="en-US" sz="7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2012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142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Payment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142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Due Date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 July</a:t>
                      </a:r>
                      <a:r>
                        <a:rPr lang="en-US" sz="7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2012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01912" y="488064"/>
            <a:ext cx="736868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Your</a:t>
            </a:r>
          </a:p>
          <a:p>
            <a:pPr algn="ctr"/>
            <a:r>
              <a:rPr lang="en-US" sz="1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LOGO</a:t>
            </a:r>
            <a:endParaRPr lang="th-TH" sz="1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413884"/>
              </p:ext>
            </p:extLst>
          </p:nvPr>
        </p:nvGraphicFramePr>
        <p:xfrm>
          <a:off x="4572000" y="1559929"/>
          <a:ext cx="1321575" cy="572267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321575"/>
              </a:tblGrid>
              <a:tr h="236987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Bill To</a:t>
                      </a:r>
                      <a:r>
                        <a:rPr lang="en-US" sz="8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:</a:t>
                      </a:r>
                      <a:endParaRPr lang="th-TH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46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</a:tr>
              <a:tr h="236987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XXXXXXXXXXXXX CO.,LTD.</a:t>
                      </a:r>
                    </a:p>
                    <a:p>
                      <a:r>
                        <a:rPr lang="en-US" sz="800" baseline="0" dirty="0" smtClean="0"/>
                        <a:t>123 Moo 8 </a:t>
                      </a:r>
                      <a:endParaRPr lang="th-TH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04864"/>
              </p:ext>
            </p:extLst>
          </p:nvPr>
        </p:nvGraphicFramePr>
        <p:xfrm>
          <a:off x="4557897" y="2420888"/>
          <a:ext cx="3751967" cy="930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73"/>
                <a:gridCol w="670395"/>
                <a:gridCol w="893860"/>
                <a:gridCol w="595907"/>
                <a:gridCol w="595907"/>
                <a:gridCol w="674925"/>
              </a:tblGrid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No.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Item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Description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Quantity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 Price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Total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</a:tr>
              <a:tr h="6421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700" dirty="0" smtClean="0"/>
                        <a:t>1</a:t>
                      </a: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700" dirty="0" smtClean="0"/>
                        <a:t>GKA-BC251</a:t>
                      </a: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US" sz="700" dirty="0" smtClean="0"/>
                        <a:t>HOT LINE BAIL CLAMP TYPE 25-50</a:t>
                      </a: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700" dirty="0" smtClean="0"/>
                        <a:t>1.00</a:t>
                      </a: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700" dirty="0" smtClean="0"/>
                        <a:t>299,500.00</a:t>
                      </a: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299,500.00</a:t>
                      </a:r>
                      <a:endParaRPr lang="th-TH" sz="700" dirty="0" smtClean="0"/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5497"/>
              </p:ext>
            </p:extLst>
          </p:nvPr>
        </p:nvGraphicFramePr>
        <p:xfrm>
          <a:off x="6626217" y="3429000"/>
          <a:ext cx="1618191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003"/>
                <a:gridCol w="839188"/>
              </a:tblGrid>
              <a:tr h="2590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Sub Total: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299,500.00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Tax: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29,950.00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Charges: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0.00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0872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Grand Total: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329,450.00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256813"/>
              </p:ext>
            </p:extLst>
          </p:nvPr>
        </p:nvGraphicFramePr>
        <p:xfrm>
          <a:off x="4572000" y="3573016"/>
          <a:ext cx="1594569" cy="917064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94569"/>
              </a:tblGrid>
              <a:tr h="216024">
                <a:tc>
                  <a:txBody>
                    <a:bodyPr/>
                    <a:lstStyle/>
                    <a:p>
                      <a:r>
                        <a:rPr lang="en-US" sz="8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Ramark</a:t>
                      </a:r>
                      <a:r>
                        <a:rPr lang="en-US" sz="8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th-TH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46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My Customer</a:t>
                      </a:r>
                    </a:p>
                    <a:p>
                      <a:endParaRPr lang="en-US" sz="800" baseline="0" dirty="0" smtClean="0"/>
                    </a:p>
                    <a:p>
                      <a:endParaRPr lang="en-US" sz="800" baseline="0" dirty="0" smtClean="0"/>
                    </a:p>
                    <a:p>
                      <a:endParaRPr lang="en-US" sz="800" baseline="0" dirty="0" smtClean="0"/>
                    </a:p>
                    <a:p>
                      <a:endParaRPr lang="en-US" sz="800" baseline="0" dirty="0" smtClean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6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4911" y="1109737"/>
            <a:ext cx="9169598" cy="5302350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33" name="Rounded Rectangle 32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ounded Rectangle 3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9" name="Straight Connector 3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771296" y="1391355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6" name="Oval 55"/>
          <p:cNvSpPr/>
          <p:nvPr/>
        </p:nvSpPr>
        <p:spPr>
          <a:xfrm>
            <a:off x="5626191" y="1290122"/>
            <a:ext cx="3512052" cy="3981231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409" y="3357396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965" y="2134108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5351">
            <a:off x="2940007" y="1615565"/>
            <a:ext cx="1999852" cy="9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-44549" y="5524017"/>
            <a:ext cx="9176988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68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975" y="3605891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1541">
            <a:off x="4303585" y="1255190"/>
            <a:ext cx="3446589" cy="3906134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496442" y="5088419"/>
            <a:ext cx="1412644" cy="74949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4" name="Rectangle 73"/>
          <p:cNvSpPr/>
          <p:nvPr/>
        </p:nvSpPr>
        <p:spPr>
          <a:xfrm>
            <a:off x="3340938" y="5136044"/>
            <a:ext cx="1512168" cy="77594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5" name="Isosceles Triangle 74"/>
          <p:cNvSpPr/>
          <p:nvPr/>
        </p:nvSpPr>
        <p:spPr>
          <a:xfrm rot="10800000">
            <a:off x="4133026" y="5467805"/>
            <a:ext cx="730744" cy="44418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6" name="Isosceles Triangle 75"/>
          <p:cNvSpPr/>
          <p:nvPr/>
        </p:nvSpPr>
        <p:spPr>
          <a:xfrm rot="10800000" flipH="1">
            <a:off x="7496442" y="5407452"/>
            <a:ext cx="709415" cy="44418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5-Point Star 83"/>
          <p:cNvSpPr/>
          <p:nvPr/>
        </p:nvSpPr>
        <p:spPr>
          <a:xfrm rot="3028704">
            <a:off x="8321846" y="3040532"/>
            <a:ext cx="576064" cy="520437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0" name="7-Point Star 79"/>
          <p:cNvSpPr/>
          <p:nvPr/>
        </p:nvSpPr>
        <p:spPr>
          <a:xfrm>
            <a:off x="3953575" y="3829137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7-Point Star 84"/>
          <p:cNvSpPr/>
          <p:nvPr/>
        </p:nvSpPr>
        <p:spPr>
          <a:xfrm>
            <a:off x="4258635" y="4345368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8" name="7-Point Star 87"/>
          <p:cNvSpPr/>
          <p:nvPr/>
        </p:nvSpPr>
        <p:spPr>
          <a:xfrm>
            <a:off x="8180985" y="3861047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7-Point Star 89"/>
          <p:cNvSpPr/>
          <p:nvPr/>
        </p:nvSpPr>
        <p:spPr>
          <a:xfrm>
            <a:off x="8125662" y="4388874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1" name="7-Point Star 90"/>
          <p:cNvSpPr/>
          <p:nvPr/>
        </p:nvSpPr>
        <p:spPr>
          <a:xfrm>
            <a:off x="3246863" y="3111715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7" name="Rectangle 5"/>
          <p:cNvSpPr/>
          <p:nvPr/>
        </p:nvSpPr>
        <p:spPr>
          <a:xfrm>
            <a:off x="3835169" y="4667749"/>
            <a:ext cx="4546330" cy="795415"/>
          </a:xfrm>
          <a:custGeom>
            <a:avLst/>
            <a:gdLst>
              <a:gd name="connsiteX0" fmla="*/ 0 w 4346651"/>
              <a:gd name="connsiteY0" fmla="*/ 0 h 831812"/>
              <a:gd name="connsiteX1" fmla="*/ 4346651 w 4346651"/>
              <a:gd name="connsiteY1" fmla="*/ 0 h 831812"/>
              <a:gd name="connsiteX2" fmla="*/ 4346651 w 4346651"/>
              <a:gd name="connsiteY2" fmla="*/ 831812 h 831812"/>
              <a:gd name="connsiteX3" fmla="*/ 0 w 4346651"/>
              <a:gd name="connsiteY3" fmla="*/ 831812 h 831812"/>
              <a:gd name="connsiteX4" fmla="*/ 0 w 4346651"/>
              <a:gd name="connsiteY4" fmla="*/ 0 h 831812"/>
              <a:gd name="connsiteX0" fmla="*/ 0 w 4480001"/>
              <a:gd name="connsiteY0" fmla="*/ 0 h 879437"/>
              <a:gd name="connsiteX1" fmla="*/ 4480001 w 4480001"/>
              <a:gd name="connsiteY1" fmla="*/ 47625 h 879437"/>
              <a:gd name="connsiteX2" fmla="*/ 4480001 w 4480001"/>
              <a:gd name="connsiteY2" fmla="*/ 879437 h 879437"/>
              <a:gd name="connsiteX3" fmla="*/ 133350 w 4480001"/>
              <a:gd name="connsiteY3" fmla="*/ 879437 h 879437"/>
              <a:gd name="connsiteX4" fmla="*/ 0 w 4480001"/>
              <a:gd name="connsiteY4" fmla="*/ 0 h 879437"/>
              <a:gd name="connsiteX0" fmla="*/ 0 w 4699076"/>
              <a:gd name="connsiteY0" fmla="*/ 19050 h 898487"/>
              <a:gd name="connsiteX1" fmla="*/ 4699076 w 4699076"/>
              <a:gd name="connsiteY1" fmla="*/ 0 h 898487"/>
              <a:gd name="connsiteX2" fmla="*/ 4480001 w 4699076"/>
              <a:gd name="connsiteY2" fmla="*/ 898487 h 898487"/>
              <a:gd name="connsiteX3" fmla="*/ 133350 w 4699076"/>
              <a:gd name="connsiteY3" fmla="*/ 898487 h 898487"/>
              <a:gd name="connsiteX4" fmla="*/ 0 w 4699076"/>
              <a:gd name="connsiteY4" fmla="*/ 19050 h 898487"/>
              <a:gd name="connsiteX0" fmla="*/ 0 w 4784801"/>
              <a:gd name="connsiteY0" fmla="*/ 9525 h 898487"/>
              <a:gd name="connsiteX1" fmla="*/ 4784801 w 4784801"/>
              <a:gd name="connsiteY1" fmla="*/ 0 h 898487"/>
              <a:gd name="connsiteX2" fmla="*/ 4565726 w 4784801"/>
              <a:gd name="connsiteY2" fmla="*/ 898487 h 898487"/>
              <a:gd name="connsiteX3" fmla="*/ 219075 w 4784801"/>
              <a:gd name="connsiteY3" fmla="*/ 898487 h 898487"/>
              <a:gd name="connsiteX4" fmla="*/ 0 w 4784801"/>
              <a:gd name="connsiteY4" fmla="*/ 9525 h 898487"/>
              <a:gd name="connsiteX0" fmla="*/ 0 w 4861001"/>
              <a:gd name="connsiteY0" fmla="*/ 0 h 917537"/>
              <a:gd name="connsiteX1" fmla="*/ 4861001 w 4861001"/>
              <a:gd name="connsiteY1" fmla="*/ 19050 h 917537"/>
              <a:gd name="connsiteX2" fmla="*/ 4641926 w 4861001"/>
              <a:gd name="connsiteY2" fmla="*/ 917537 h 917537"/>
              <a:gd name="connsiteX3" fmla="*/ 295275 w 4861001"/>
              <a:gd name="connsiteY3" fmla="*/ 917537 h 917537"/>
              <a:gd name="connsiteX4" fmla="*/ 0 w 4861001"/>
              <a:gd name="connsiteY4" fmla="*/ 0 h 91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1001" h="917537">
                <a:moveTo>
                  <a:pt x="0" y="0"/>
                </a:moveTo>
                <a:lnTo>
                  <a:pt x="4861001" y="19050"/>
                </a:lnTo>
                <a:lnTo>
                  <a:pt x="4641926" y="917537"/>
                </a:lnTo>
                <a:lnTo>
                  <a:pt x="295275" y="917537"/>
                </a:lnTo>
                <a:lnTo>
                  <a:pt x="0" y="0"/>
                </a:lnTo>
                <a:close/>
              </a:path>
            </a:pathLst>
          </a:cu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8" name="TextBox 77"/>
          <p:cNvSpPr txBox="1"/>
          <p:nvPr/>
        </p:nvSpPr>
        <p:spPr>
          <a:xfrm>
            <a:off x="4955699" y="4815964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dobe Arabic" pitchFamily="18" charset="-78"/>
                <a:cs typeface="Adobe Arabic" pitchFamily="18" charset="-78"/>
              </a:rPr>
              <a:t>BIZKIT INVOICE</a:t>
            </a:r>
            <a:endParaRPr lang="th-TH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dobe Arabic" pitchFamily="18" charset="-78"/>
            </a:endParaRPr>
          </a:p>
        </p:txBody>
      </p:sp>
      <p:sp>
        <p:nvSpPr>
          <p:cNvPr id="93" name="7-Point Star 92"/>
          <p:cNvSpPr/>
          <p:nvPr/>
        </p:nvSpPr>
        <p:spPr>
          <a:xfrm>
            <a:off x="8421729" y="2816430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7-Point Star 93"/>
          <p:cNvSpPr/>
          <p:nvPr/>
        </p:nvSpPr>
        <p:spPr>
          <a:xfrm>
            <a:off x="4352710" y="3955741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7-Point Star 94"/>
          <p:cNvSpPr/>
          <p:nvPr/>
        </p:nvSpPr>
        <p:spPr>
          <a:xfrm>
            <a:off x="4210795" y="3260011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7-Point Star 95"/>
          <p:cNvSpPr/>
          <p:nvPr/>
        </p:nvSpPr>
        <p:spPr>
          <a:xfrm>
            <a:off x="7967375" y="3234996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7" name="7-Point Star 96"/>
          <p:cNvSpPr/>
          <p:nvPr/>
        </p:nvSpPr>
        <p:spPr>
          <a:xfrm>
            <a:off x="8565009" y="4001933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8" name="7-Point Star 97"/>
          <p:cNvSpPr/>
          <p:nvPr/>
        </p:nvSpPr>
        <p:spPr>
          <a:xfrm>
            <a:off x="8065785" y="4158256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1" name="5-Point Star 80"/>
          <p:cNvSpPr/>
          <p:nvPr/>
        </p:nvSpPr>
        <p:spPr>
          <a:xfrm rot="3028704">
            <a:off x="3345542" y="3600829"/>
            <a:ext cx="576064" cy="520437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5-Point Star 82"/>
          <p:cNvSpPr/>
          <p:nvPr/>
        </p:nvSpPr>
        <p:spPr>
          <a:xfrm rot="3028704">
            <a:off x="3692254" y="2709399"/>
            <a:ext cx="576064" cy="520437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5-Point Star 81"/>
          <p:cNvSpPr/>
          <p:nvPr/>
        </p:nvSpPr>
        <p:spPr>
          <a:xfrm rot="3028704">
            <a:off x="7709443" y="2560260"/>
            <a:ext cx="576064" cy="520437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0" name="7-Point Star 99"/>
          <p:cNvSpPr/>
          <p:nvPr/>
        </p:nvSpPr>
        <p:spPr>
          <a:xfrm>
            <a:off x="3882105" y="4219456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058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/>
          <p:cNvSpPr/>
          <p:nvPr/>
        </p:nvSpPr>
        <p:spPr>
          <a:xfrm>
            <a:off x="2283646" y="4294775"/>
            <a:ext cx="802800" cy="48240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1" name="Rounded Rectangle 120"/>
          <p:cNvSpPr/>
          <p:nvPr/>
        </p:nvSpPr>
        <p:spPr>
          <a:xfrm>
            <a:off x="1232025" y="4327622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0" name="Rounded Rectangle 119"/>
          <p:cNvSpPr/>
          <p:nvPr/>
        </p:nvSpPr>
        <p:spPr>
          <a:xfrm>
            <a:off x="720000" y="5040000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9" name="Rounded Rectangle 118"/>
          <p:cNvSpPr/>
          <p:nvPr/>
        </p:nvSpPr>
        <p:spPr>
          <a:xfrm>
            <a:off x="3459541" y="2366185"/>
            <a:ext cx="802800" cy="48240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7" name="Rounded Rectangle 116"/>
          <p:cNvSpPr/>
          <p:nvPr/>
        </p:nvSpPr>
        <p:spPr>
          <a:xfrm>
            <a:off x="5163458" y="2419354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6" name="Rounded Rectangle 115"/>
          <p:cNvSpPr/>
          <p:nvPr/>
        </p:nvSpPr>
        <p:spPr>
          <a:xfrm>
            <a:off x="4201599" y="2438178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1" name="Rounded Rectangle 70"/>
          <p:cNvSpPr/>
          <p:nvPr/>
        </p:nvSpPr>
        <p:spPr>
          <a:xfrm>
            <a:off x="2797851" y="5684990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8" name="Rounded Rectangle 57"/>
          <p:cNvSpPr/>
          <p:nvPr/>
        </p:nvSpPr>
        <p:spPr>
          <a:xfrm>
            <a:off x="4533678" y="5330322"/>
            <a:ext cx="802800" cy="48240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5" y="3762880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2" y="2729388"/>
            <a:ext cx="809803" cy="3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683">
            <a:off x="2918958" y="2828147"/>
            <a:ext cx="1203254" cy="57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51" y="3452227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5618162" y="5035574"/>
            <a:ext cx="1115729" cy="527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ectangle 33"/>
          <p:cNvSpPr/>
          <p:nvPr/>
        </p:nvSpPr>
        <p:spPr>
          <a:xfrm>
            <a:off x="3520584" y="5037856"/>
            <a:ext cx="1050002" cy="52511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Isosceles Triangle 34"/>
          <p:cNvSpPr/>
          <p:nvPr/>
        </p:nvSpPr>
        <p:spPr>
          <a:xfrm rot="10800000">
            <a:off x="3839842" y="5199384"/>
            <a:ext cx="730744" cy="368489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Isosceles Triangle 35"/>
          <p:cNvSpPr/>
          <p:nvPr/>
        </p:nvSpPr>
        <p:spPr>
          <a:xfrm rot="10800000" flipH="1">
            <a:off x="5618163" y="5173797"/>
            <a:ext cx="681361" cy="394075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5-Point Star 36"/>
          <p:cNvSpPr/>
          <p:nvPr/>
        </p:nvSpPr>
        <p:spPr>
          <a:xfrm rot="3028704">
            <a:off x="5707610" y="3459127"/>
            <a:ext cx="303174" cy="273898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7-Point Star 37"/>
          <p:cNvSpPr/>
          <p:nvPr/>
        </p:nvSpPr>
        <p:spPr>
          <a:xfrm>
            <a:off x="3553918" y="4009703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7-Point Star 38"/>
          <p:cNvSpPr/>
          <p:nvPr/>
        </p:nvSpPr>
        <p:spPr>
          <a:xfrm>
            <a:off x="3858978" y="4525934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7-Point Star 39"/>
          <p:cNvSpPr/>
          <p:nvPr/>
        </p:nvSpPr>
        <p:spPr>
          <a:xfrm>
            <a:off x="5798469" y="3853566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7-Point Star 40"/>
          <p:cNvSpPr/>
          <p:nvPr/>
        </p:nvSpPr>
        <p:spPr>
          <a:xfrm>
            <a:off x="5743146" y="4381393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7-Point Star 41"/>
          <p:cNvSpPr/>
          <p:nvPr/>
        </p:nvSpPr>
        <p:spPr>
          <a:xfrm>
            <a:off x="3059794" y="3440577"/>
            <a:ext cx="188150" cy="193084"/>
          </a:xfrm>
          <a:prstGeom prst="star7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7-Point Star 44"/>
          <p:cNvSpPr/>
          <p:nvPr/>
        </p:nvSpPr>
        <p:spPr>
          <a:xfrm>
            <a:off x="6028480" y="3159646"/>
            <a:ext cx="188150" cy="193084"/>
          </a:xfrm>
          <a:prstGeom prst="star7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7-Point Star 45"/>
          <p:cNvSpPr/>
          <p:nvPr/>
        </p:nvSpPr>
        <p:spPr>
          <a:xfrm>
            <a:off x="3953053" y="4136307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7-Point Star 46"/>
          <p:cNvSpPr/>
          <p:nvPr/>
        </p:nvSpPr>
        <p:spPr>
          <a:xfrm>
            <a:off x="3647830" y="3450905"/>
            <a:ext cx="115200" cy="122400"/>
          </a:xfrm>
          <a:prstGeom prst="star7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7-Point Star 47"/>
          <p:cNvSpPr/>
          <p:nvPr/>
        </p:nvSpPr>
        <p:spPr>
          <a:xfrm>
            <a:off x="5554386" y="3350821"/>
            <a:ext cx="115200" cy="122400"/>
          </a:xfrm>
          <a:prstGeom prst="star7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7-Point Star 48"/>
          <p:cNvSpPr/>
          <p:nvPr/>
        </p:nvSpPr>
        <p:spPr>
          <a:xfrm>
            <a:off x="6182493" y="3994452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7-Point Star 49"/>
          <p:cNvSpPr/>
          <p:nvPr/>
        </p:nvSpPr>
        <p:spPr>
          <a:xfrm>
            <a:off x="5683269" y="4150775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5-Point Star 50"/>
          <p:cNvSpPr/>
          <p:nvPr/>
        </p:nvSpPr>
        <p:spPr>
          <a:xfrm rot="3028704">
            <a:off x="3695826" y="4249762"/>
            <a:ext cx="288032" cy="260219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5-Point Star 51"/>
          <p:cNvSpPr/>
          <p:nvPr/>
        </p:nvSpPr>
        <p:spPr>
          <a:xfrm rot="3028704">
            <a:off x="3206570" y="3516453"/>
            <a:ext cx="316272" cy="285732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5-Point Star 52"/>
          <p:cNvSpPr/>
          <p:nvPr/>
        </p:nvSpPr>
        <p:spPr>
          <a:xfrm rot="3028704">
            <a:off x="5814937" y="2801586"/>
            <a:ext cx="287814" cy="260022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4" name="7-Point Star 53"/>
          <p:cNvSpPr/>
          <p:nvPr/>
        </p:nvSpPr>
        <p:spPr>
          <a:xfrm>
            <a:off x="3482448" y="4400022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1541">
            <a:off x="3874167" y="2833939"/>
            <a:ext cx="1839554" cy="2084828"/>
          </a:xfrm>
          <a:prstGeom prst="rect">
            <a:avLst/>
          </a:prstGeom>
        </p:spPr>
      </p:pic>
      <p:sp>
        <p:nvSpPr>
          <p:cNvPr id="43" name="Rectangle 5"/>
          <p:cNvSpPr/>
          <p:nvPr/>
        </p:nvSpPr>
        <p:spPr>
          <a:xfrm>
            <a:off x="3692803" y="4684514"/>
            <a:ext cx="2727949" cy="501201"/>
          </a:xfrm>
          <a:custGeom>
            <a:avLst/>
            <a:gdLst>
              <a:gd name="connsiteX0" fmla="*/ 0 w 4346651"/>
              <a:gd name="connsiteY0" fmla="*/ 0 h 831812"/>
              <a:gd name="connsiteX1" fmla="*/ 4346651 w 4346651"/>
              <a:gd name="connsiteY1" fmla="*/ 0 h 831812"/>
              <a:gd name="connsiteX2" fmla="*/ 4346651 w 4346651"/>
              <a:gd name="connsiteY2" fmla="*/ 831812 h 831812"/>
              <a:gd name="connsiteX3" fmla="*/ 0 w 4346651"/>
              <a:gd name="connsiteY3" fmla="*/ 831812 h 831812"/>
              <a:gd name="connsiteX4" fmla="*/ 0 w 4346651"/>
              <a:gd name="connsiteY4" fmla="*/ 0 h 831812"/>
              <a:gd name="connsiteX0" fmla="*/ 0 w 4480001"/>
              <a:gd name="connsiteY0" fmla="*/ 0 h 879437"/>
              <a:gd name="connsiteX1" fmla="*/ 4480001 w 4480001"/>
              <a:gd name="connsiteY1" fmla="*/ 47625 h 879437"/>
              <a:gd name="connsiteX2" fmla="*/ 4480001 w 4480001"/>
              <a:gd name="connsiteY2" fmla="*/ 879437 h 879437"/>
              <a:gd name="connsiteX3" fmla="*/ 133350 w 4480001"/>
              <a:gd name="connsiteY3" fmla="*/ 879437 h 879437"/>
              <a:gd name="connsiteX4" fmla="*/ 0 w 4480001"/>
              <a:gd name="connsiteY4" fmla="*/ 0 h 879437"/>
              <a:gd name="connsiteX0" fmla="*/ 0 w 4699076"/>
              <a:gd name="connsiteY0" fmla="*/ 19050 h 898487"/>
              <a:gd name="connsiteX1" fmla="*/ 4699076 w 4699076"/>
              <a:gd name="connsiteY1" fmla="*/ 0 h 898487"/>
              <a:gd name="connsiteX2" fmla="*/ 4480001 w 4699076"/>
              <a:gd name="connsiteY2" fmla="*/ 898487 h 898487"/>
              <a:gd name="connsiteX3" fmla="*/ 133350 w 4699076"/>
              <a:gd name="connsiteY3" fmla="*/ 898487 h 898487"/>
              <a:gd name="connsiteX4" fmla="*/ 0 w 4699076"/>
              <a:gd name="connsiteY4" fmla="*/ 19050 h 898487"/>
              <a:gd name="connsiteX0" fmla="*/ 0 w 4784801"/>
              <a:gd name="connsiteY0" fmla="*/ 9525 h 898487"/>
              <a:gd name="connsiteX1" fmla="*/ 4784801 w 4784801"/>
              <a:gd name="connsiteY1" fmla="*/ 0 h 898487"/>
              <a:gd name="connsiteX2" fmla="*/ 4565726 w 4784801"/>
              <a:gd name="connsiteY2" fmla="*/ 898487 h 898487"/>
              <a:gd name="connsiteX3" fmla="*/ 219075 w 4784801"/>
              <a:gd name="connsiteY3" fmla="*/ 898487 h 898487"/>
              <a:gd name="connsiteX4" fmla="*/ 0 w 4784801"/>
              <a:gd name="connsiteY4" fmla="*/ 9525 h 898487"/>
              <a:gd name="connsiteX0" fmla="*/ 0 w 4861001"/>
              <a:gd name="connsiteY0" fmla="*/ 0 h 917537"/>
              <a:gd name="connsiteX1" fmla="*/ 4861001 w 4861001"/>
              <a:gd name="connsiteY1" fmla="*/ 19050 h 917537"/>
              <a:gd name="connsiteX2" fmla="*/ 4641926 w 4861001"/>
              <a:gd name="connsiteY2" fmla="*/ 917537 h 917537"/>
              <a:gd name="connsiteX3" fmla="*/ 295275 w 4861001"/>
              <a:gd name="connsiteY3" fmla="*/ 917537 h 917537"/>
              <a:gd name="connsiteX4" fmla="*/ 0 w 4861001"/>
              <a:gd name="connsiteY4" fmla="*/ 0 h 91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1001" h="917537">
                <a:moveTo>
                  <a:pt x="0" y="0"/>
                </a:moveTo>
                <a:lnTo>
                  <a:pt x="4861001" y="19050"/>
                </a:lnTo>
                <a:lnTo>
                  <a:pt x="4641926" y="917537"/>
                </a:lnTo>
                <a:lnTo>
                  <a:pt x="295275" y="917537"/>
                </a:lnTo>
                <a:lnTo>
                  <a:pt x="0" y="0"/>
                </a:lnTo>
                <a:close/>
              </a:path>
            </a:pathLst>
          </a:cu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TextBox 43"/>
          <p:cNvSpPr txBox="1"/>
          <p:nvPr/>
        </p:nvSpPr>
        <p:spPr>
          <a:xfrm>
            <a:off x="4303115" y="4765837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dobe Arabic" pitchFamily="18" charset="-78"/>
                <a:cs typeface="Adobe Arabic" pitchFamily="18" charset="-78"/>
              </a:rPr>
              <a:t>BIZKIT INVOICE</a:t>
            </a:r>
            <a:endParaRPr lang="th-TH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dobe Arabic" pitchFamily="18" charset="-78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633">
            <a:off x="1110723" y="1968463"/>
            <a:ext cx="812410" cy="92073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33" y="2070204"/>
            <a:ext cx="360040" cy="583732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6028480" y="2334080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Rounded Rectangle 59"/>
          <p:cNvSpPr/>
          <p:nvPr/>
        </p:nvSpPr>
        <p:spPr>
          <a:xfrm>
            <a:off x="800187" y="3751264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633">
            <a:off x="979985" y="3768744"/>
            <a:ext cx="387992" cy="43972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43" y="3834445"/>
            <a:ext cx="177655" cy="288032"/>
          </a:xfrm>
          <a:prstGeom prst="rect">
            <a:avLst/>
          </a:prstGeom>
        </p:spPr>
      </p:pic>
      <p:pic>
        <p:nvPicPr>
          <p:cNvPr id="63" name="Picture 62" descr="C:\Users\lll3ell\Desktop\bizkit web\cloud1-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22" y="2496231"/>
            <a:ext cx="426074" cy="20213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4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12" y="2462926"/>
            <a:ext cx="408556" cy="19382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5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072" y="2528638"/>
            <a:ext cx="359214" cy="1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29" y="2496478"/>
            <a:ext cx="325722" cy="15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87" y="2528638"/>
            <a:ext cx="597857" cy="28362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8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84" y="2376212"/>
            <a:ext cx="295860" cy="3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6249650" y="2411840"/>
            <a:ext cx="3600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95" y="2572960"/>
            <a:ext cx="475239" cy="2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C:\wamp\www\Bizkit\images\tour-icon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708" y="5695320"/>
            <a:ext cx="620160" cy="5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54"/>
          <p:cNvSpPr/>
          <p:nvPr/>
        </p:nvSpPr>
        <p:spPr>
          <a:xfrm>
            <a:off x="7200" y="3618092"/>
            <a:ext cx="802800" cy="48240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Rounded Rectangle 72"/>
          <p:cNvSpPr/>
          <p:nvPr/>
        </p:nvSpPr>
        <p:spPr>
          <a:xfrm>
            <a:off x="1605194" y="3596076"/>
            <a:ext cx="802800" cy="48240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633">
            <a:off x="187417" y="3638446"/>
            <a:ext cx="387992" cy="43972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5" y="3704147"/>
            <a:ext cx="177655" cy="288032"/>
          </a:xfrm>
          <a:prstGeom prst="rect">
            <a:avLst/>
          </a:prstGeom>
        </p:spPr>
      </p:pic>
      <p:pic>
        <p:nvPicPr>
          <p:cNvPr id="78" name="Picture 77" descr="C:\Users\lll3ell\Desktop\bizkit web\cloud1-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336" y="3758227"/>
            <a:ext cx="426074" cy="20213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26" y="3724922"/>
            <a:ext cx="408556" cy="19382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8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86" y="3790634"/>
            <a:ext cx="359214" cy="1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43" y="3758474"/>
            <a:ext cx="325722" cy="15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01" y="3790634"/>
            <a:ext cx="597857" cy="28362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83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798" y="3638208"/>
            <a:ext cx="295860" cy="3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1826364" y="3673836"/>
            <a:ext cx="3600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85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809" y="3834956"/>
            <a:ext cx="475239" cy="2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ounded Rectangle 73"/>
          <p:cNvSpPr/>
          <p:nvPr/>
        </p:nvSpPr>
        <p:spPr>
          <a:xfrm>
            <a:off x="3858978" y="5832220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49" y="2738105"/>
            <a:ext cx="663823" cy="67905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2718738"/>
            <a:ext cx="720080" cy="73797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19" y="2671744"/>
            <a:ext cx="902742" cy="923455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>
          <a:xfrm>
            <a:off x="7798511" y="4369541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2" name="Picture 4" descr="C:\wamp\www\Bizkit\images\tour-icon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379871"/>
            <a:ext cx="620160" cy="5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85" y="5932064"/>
            <a:ext cx="269851" cy="27604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01" y="5931396"/>
            <a:ext cx="270000" cy="27671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38" y="5907393"/>
            <a:ext cx="368473" cy="376927"/>
          </a:xfrm>
          <a:prstGeom prst="rect">
            <a:avLst/>
          </a:prstGeom>
        </p:spPr>
      </p:pic>
      <p:pic>
        <p:nvPicPr>
          <p:cNvPr id="1026" name="Picture 2" descr="C:\wamp\www\Bizkit\images\signupButton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925" y="1063466"/>
            <a:ext cx="1725507" cy="3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:\wamp\www\Bizkit\images\signupButton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423" y="862781"/>
            <a:ext cx="1755772" cy="2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47684" y="1063466"/>
            <a:ext cx="1325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75AC1C">
                    <a:alpha val="95000"/>
                  </a:srgb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Try Bizkit Free</a:t>
            </a:r>
            <a:endParaRPr lang="th-TH" sz="1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5AC1C">
                  <a:alpha val="95000"/>
                </a:srgb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33" y="1063466"/>
            <a:ext cx="1725026" cy="371825"/>
          </a:xfrm>
          <a:prstGeom prst="rect">
            <a:avLst/>
          </a:prstGeom>
        </p:spPr>
      </p:pic>
      <p:pic>
        <p:nvPicPr>
          <p:cNvPr id="101" name="Picture 2" descr="C:\wamp\www\Bizkit\images\signupButton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80" y="708893"/>
            <a:ext cx="1725507" cy="3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3834839" y="708893"/>
            <a:ext cx="1325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Try Bizkit Free</a:t>
            </a:r>
            <a:endParaRPr lang="th-TH" sz="1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03" name="Picture 2" descr="C:\wamp\www\Bizkit\images\signupButton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72" y="392628"/>
            <a:ext cx="1725507" cy="354573"/>
          </a:xfrm>
          <a:prstGeom prst="rect">
            <a:avLst/>
          </a:prstGeom>
          <a:noFill/>
          <a:effectLst>
            <a:innerShdw blurRad="88900" dist="38100" dir="16200000">
              <a:prstClr val="black">
                <a:alpha val="53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904231" y="392628"/>
            <a:ext cx="1325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Try Bizkit Free</a:t>
            </a:r>
            <a:endParaRPr lang="th-TH" sz="1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134743" y="2653936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0" y="2753780"/>
            <a:ext cx="269851" cy="27604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6" y="2753112"/>
            <a:ext cx="270000" cy="276711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3" y="2729109"/>
            <a:ext cx="368473" cy="376927"/>
          </a:xfrm>
          <a:prstGeom prst="rect">
            <a:avLst/>
          </a:prstGeom>
        </p:spPr>
      </p:pic>
      <p:sp>
        <p:nvSpPr>
          <p:cNvPr id="113" name="Rounded Rectangle 112"/>
          <p:cNvSpPr/>
          <p:nvPr/>
        </p:nvSpPr>
        <p:spPr>
          <a:xfrm>
            <a:off x="5585428" y="5782906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28" y="5847706"/>
            <a:ext cx="627836" cy="377921"/>
          </a:xfrm>
          <a:prstGeom prst="rect">
            <a:avLst/>
          </a:prstGeom>
        </p:spPr>
      </p:pic>
      <p:sp>
        <p:nvSpPr>
          <p:cNvPr id="114" name="Rounded Rectangle 113"/>
          <p:cNvSpPr/>
          <p:nvPr/>
        </p:nvSpPr>
        <p:spPr>
          <a:xfrm>
            <a:off x="4771664" y="5840029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64" y="5904829"/>
            <a:ext cx="627836" cy="377921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78" y="5395122"/>
            <a:ext cx="627836" cy="377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599" y="2474178"/>
            <a:ext cx="749746" cy="432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58" y="2455354"/>
            <a:ext cx="713173" cy="43278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41" y="2402185"/>
            <a:ext cx="713173" cy="432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0" y="5018400"/>
            <a:ext cx="542499" cy="50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25" y="4306022"/>
            <a:ext cx="542499" cy="50592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46" y="4273175"/>
            <a:ext cx="542499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587" y="1090489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4" name="Rectangle 13"/>
          <p:cNvSpPr/>
          <p:nvPr/>
        </p:nvSpPr>
        <p:spPr>
          <a:xfrm>
            <a:off x="-5832" y="5162003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7949" y="5162003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Oval 3"/>
          <p:cNvSpPr/>
          <p:nvPr/>
        </p:nvSpPr>
        <p:spPr>
          <a:xfrm>
            <a:off x="4186924" y="1389258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" name="Rectangle 21"/>
          <p:cNvSpPr/>
          <p:nvPr/>
        </p:nvSpPr>
        <p:spPr>
          <a:xfrm>
            <a:off x="1467641" y="5301209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33" name="Rounded Rectangle 32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pic>
        <p:nvPicPr>
          <p:cNvPr id="3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2852">
            <a:off x="7172978" y="2471989"/>
            <a:ext cx="1044204" cy="49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5478">
            <a:off x="3611905" y="2318817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996">
            <a:off x="7289545" y="1603548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08" y="1317562"/>
            <a:ext cx="2236756" cy="10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ounded Rectangle 3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9" name="Straight Connector 3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pic>
        <p:nvPicPr>
          <p:cNvPr id="51" name="Picture 7"/>
          <p:cNvPicPr>
            <a:picLocks noChangeAspect="1" noChangeArrowheads="1"/>
          </p:cNvPicPr>
          <p:nvPr/>
        </p:nvPicPr>
        <p:blipFill rotWithShape="1">
          <a:blip r:embed="rId8"/>
          <a:srcRect l="10558" t="19616" r="11663" b="6257"/>
          <a:stretch/>
        </p:blipFill>
        <p:spPr bwMode="auto">
          <a:xfrm>
            <a:off x="5384321" y="2142664"/>
            <a:ext cx="3085013" cy="1955280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 rotWithShape="1">
          <a:blip r:embed="rId8"/>
          <a:srcRect l="10558" t="19616" r="11663" b="6257"/>
          <a:stretch/>
        </p:blipFill>
        <p:spPr bwMode="auto">
          <a:xfrm>
            <a:off x="3368097" y="2116371"/>
            <a:ext cx="3040514" cy="1927077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3" name="Picture 7"/>
          <p:cNvPicPr>
            <a:picLocks noChangeAspect="1" noChangeArrowheads="1"/>
          </p:cNvPicPr>
          <p:nvPr/>
        </p:nvPicPr>
        <p:blipFill rotWithShape="1">
          <a:blip r:embed="rId8"/>
          <a:srcRect l="10558" t="19616" r="11663" b="6257"/>
          <a:stretch/>
        </p:blipFill>
        <p:spPr bwMode="auto">
          <a:xfrm>
            <a:off x="4061537" y="2116371"/>
            <a:ext cx="3494965" cy="2215109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393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lll3ell\Desktop\f300ee8656e8a3a6bcbc98f8bbba78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 trans="59000" brushSize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17" y="0"/>
            <a:ext cx="1797366" cy="143067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-4183520" y="4206825"/>
            <a:ext cx="9169598" cy="5302350"/>
          </a:xfrm>
          <a:prstGeom prst="rect">
            <a:avLst/>
          </a:prstGeom>
          <a:solidFill>
            <a:srgbClr val="0D83DD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Oval 5"/>
          <p:cNvSpPr/>
          <p:nvPr/>
        </p:nvSpPr>
        <p:spPr>
          <a:xfrm>
            <a:off x="-756592" y="3284984"/>
            <a:ext cx="2916260" cy="2383774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257" y="580688"/>
            <a:ext cx="4132747" cy="2925838"/>
          </a:xfrm>
          <a:prstGeom prst="rect">
            <a:avLst/>
          </a:prstGeom>
        </p:spPr>
      </p:pic>
      <p:pic>
        <p:nvPicPr>
          <p:cNvPr id="8" name="Picture 2" descr="C:\Users\lll3ell\Desktop\f300ee8656e8a3a6bcbc98f8bbba78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 trans="59000" brushSize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25719"/>
            <a:ext cx="1797366" cy="143067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</p:pic>
      <p:grpSp>
        <p:nvGrpSpPr>
          <p:cNvPr id="3" name="Group 2"/>
          <p:cNvGrpSpPr/>
          <p:nvPr/>
        </p:nvGrpSpPr>
        <p:grpSpPr>
          <a:xfrm>
            <a:off x="4572000" y="580688"/>
            <a:ext cx="4132747" cy="2955704"/>
            <a:chOff x="4572000" y="580688"/>
            <a:chExt cx="4132747" cy="295570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80688"/>
              <a:ext cx="4132747" cy="2925838"/>
            </a:xfrm>
            <a:prstGeom prst="rect">
              <a:avLst/>
            </a:prstGeom>
          </p:spPr>
        </p:pic>
        <p:sp>
          <p:nvSpPr>
            <p:cNvPr id="2" name="Isosceles Triangle 1"/>
            <p:cNvSpPr/>
            <p:nvPr/>
          </p:nvSpPr>
          <p:spPr>
            <a:xfrm rot="16200000">
              <a:off x="8086418" y="3084816"/>
              <a:ext cx="567815" cy="307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Isosceles Triangle 10"/>
            <p:cNvSpPr/>
            <p:nvPr/>
          </p:nvSpPr>
          <p:spPr>
            <a:xfrm rot="5400000">
              <a:off x="5111129" y="3091700"/>
              <a:ext cx="581582" cy="30780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40980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4911" y="1109737"/>
            <a:ext cx="9169598" cy="5302350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Straight Connector 11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9" name="Straight Connector 18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2771296" y="1391355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5" name="Oval 24"/>
          <p:cNvSpPr/>
          <p:nvPr/>
        </p:nvSpPr>
        <p:spPr>
          <a:xfrm>
            <a:off x="5626191" y="1290122"/>
            <a:ext cx="3512052" cy="3981231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  <a:p>
            <a:pPr algn="ctr"/>
            <a:endParaRPr lang="th-TH" dirty="0"/>
          </a:p>
        </p:txBody>
      </p:sp>
      <p:sp>
        <p:nvSpPr>
          <p:cNvPr id="29" name="Rectangle 28"/>
          <p:cNvSpPr/>
          <p:nvPr/>
        </p:nvSpPr>
        <p:spPr>
          <a:xfrm>
            <a:off x="-22574" y="5533889"/>
            <a:ext cx="9176988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42000">
                <a:srgbClr val="AAE16D"/>
              </a:gs>
              <a:gs pos="22000">
                <a:srgbClr val="ADE370"/>
              </a:gs>
              <a:gs pos="71240">
                <a:srgbClr val="ADE371"/>
              </a:gs>
              <a:gs pos="82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22" y="1290122"/>
            <a:ext cx="5681811" cy="4022520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171777" y="5614532"/>
            <a:ext cx="1071221" cy="797555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633">
            <a:off x="415355" y="5660909"/>
            <a:ext cx="584067" cy="66194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2" y="5727624"/>
            <a:ext cx="360040" cy="583732"/>
          </a:xfrm>
          <a:prstGeom prst="rect">
            <a:avLst/>
          </a:prstGeom>
        </p:spPr>
      </p:pic>
      <p:sp>
        <p:nvSpPr>
          <p:cNvPr id="88" name="Rounded Rectangle 87"/>
          <p:cNvSpPr/>
          <p:nvPr/>
        </p:nvSpPr>
        <p:spPr>
          <a:xfrm>
            <a:off x="1484555" y="5589240"/>
            <a:ext cx="1071221" cy="797555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9" name="Picture 88" descr="C:\Users\lll3ell\Desktop\bizkit web\cloud1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563" y="5830985"/>
            <a:ext cx="426074" cy="20213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90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379" y="5801071"/>
            <a:ext cx="550419" cy="26112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91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993" y="5860371"/>
            <a:ext cx="359214" cy="1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22" y="5869888"/>
            <a:ext cx="405357" cy="19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35" y="5871470"/>
            <a:ext cx="905286" cy="42947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94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11" y="5735605"/>
            <a:ext cx="295860" cy="3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1856177" y="5771233"/>
            <a:ext cx="3600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6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04" y="5940509"/>
            <a:ext cx="764358" cy="34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ounded Rectangle 96"/>
          <p:cNvSpPr/>
          <p:nvPr/>
        </p:nvSpPr>
        <p:spPr>
          <a:xfrm>
            <a:off x="2740245" y="5614531"/>
            <a:ext cx="1071221" cy="797555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8" name="Picture 4" descr="C:\wamp\www\Bizkit\images\tour-icon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308" y="5614533"/>
            <a:ext cx="947096" cy="77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08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7650258" y="1578864"/>
            <a:ext cx="1071221" cy="797555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ounded Rectangle 10"/>
          <p:cNvSpPr/>
          <p:nvPr/>
        </p:nvSpPr>
        <p:spPr>
          <a:xfrm>
            <a:off x="7667704" y="2453789"/>
            <a:ext cx="1071221" cy="797555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12" y="2695534"/>
            <a:ext cx="426074" cy="20213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5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528" y="2665620"/>
            <a:ext cx="550419" cy="26112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142" y="2724920"/>
            <a:ext cx="359214" cy="1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71" y="2734437"/>
            <a:ext cx="405357" cy="19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684" y="2736019"/>
            <a:ext cx="905286" cy="42947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2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60" y="2600154"/>
            <a:ext cx="295860" cy="3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39326" y="2635782"/>
            <a:ext cx="3600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53" y="2805058"/>
            <a:ext cx="764358" cy="34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wamp\www\Bizkit\images\monitor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327" y="943931"/>
            <a:ext cx="3044452" cy="175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wamp\www\Bizkit\images\monitor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9" y="260648"/>
            <a:ext cx="1231478" cy="12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wamp\www\Bizkit\images\tour-icon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01" y="519952"/>
            <a:ext cx="4133484" cy="311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-19189" y="3267422"/>
            <a:ext cx="3078800" cy="797555"/>
          </a:xfrm>
          <a:prstGeom prst="roundRect">
            <a:avLst>
              <a:gd name="adj" fmla="val 30003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ounded Rectangle 16"/>
          <p:cNvSpPr/>
          <p:nvPr/>
        </p:nvSpPr>
        <p:spPr>
          <a:xfrm>
            <a:off x="-19189" y="3547406"/>
            <a:ext cx="3078800" cy="29278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D5D5D5"/>
              </a:gs>
              <a:gs pos="29000">
                <a:srgbClr val="DFDFDF"/>
              </a:gs>
              <a:gs pos="89000">
                <a:srgbClr val="F0F0F0"/>
              </a:gs>
              <a:gs pos="60000">
                <a:srgbClr val="EBEBEB"/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Oval 2"/>
          <p:cNvSpPr/>
          <p:nvPr/>
        </p:nvSpPr>
        <p:spPr>
          <a:xfrm>
            <a:off x="139983" y="334833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Oval 18"/>
          <p:cNvSpPr/>
          <p:nvPr/>
        </p:nvSpPr>
        <p:spPr>
          <a:xfrm>
            <a:off x="303534" y="3340416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Oval 19"/>
          <p:cNvSpPr/>
          <p:nvPr/>
        </p:nvSpPr>
        <p:spPr>
          <a:xfrm>
            <a:off x="471507" y="3340415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1024368" y="5755192"/>
            <a:ext cx="655971" cy="549117"/>
          </a:xfrm>
          <a:prstGeom prst="rect">
            <a:avLst/>
          </a:prstGeom>
          <a:solidFill>
            <a:srgbClr val="00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256605" y="5755192"/>
            <a:ext cx="661145" cy="549118"/>
          </a:xfrm>
          <a:prstGeom prst="rect">
            <a:avLst/>
          </a:prstGeom>
          <a:solidFill>
            <a:srgbClr val="75A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227542" y="3939330"/>
            <a:ext cx="1573130" cy="9517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/>
          <p:cNvSpPr txBox="1"/>
          <p:nvPr/>
        </p:nvSpPr>
        <p:spPr>
          <a:xfrm>
            <a:off x="256162" y="3954823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Arabic" pitchFamily="18" charset="-78"/>
                <a:cs typeface="Adobe Arabic" pitchFamily="18" charset="-78"/>
              </a:rPr>
              <a:t>BIZKIT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Arabic" pitchFamily="18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59693" y="1933108"/>
            <a:ext cx="1312061" cy="662956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/>
          <p:cNvSpPr/>
          <p:nvPr/>
        </p:nvSpPr>
        <p:spPr>
          <a:xfrm>
            <a:off x="1800670" y="5755191"/>
            <a:ext cx="655971" cy="549117"/>
          </a:xfrm>
          <a:prstGeom prst="rect">
            <a:avLst/>
          </a:prstGeom>
          <a:solidFill>
            <a:srgbClr val="98C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ounded Rectangle 21"/>
          <p:cNvSpPr/>
          <p:nvPr/>
        </p:nvSpPr>
        <p:spPr>
          <a:xfrm>
            <a:off x="280523" y="5035112"/>
            <a:ext cx="1520148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ounded Rectangle 28"/>
          <p:cNvSpPr/>
          <p:nvPr/>
        </p:nvSpPr>
        <p:spPr>
          <a:xfrm>
            <a:off x="277659" y="5172777"/>
            <a:ext cx="1523012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ounded Rectangle 30"/>
          <p:cNvSpPr/>
          <p:nvPr/>
        </p:nvSpPr>
        <p:spPr>
          <a:xfrm>
            <a:off x="268387" y="5289738"/>
            <a:ext cx="1532284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ounded Rectangle 31"/>
          <p:cNvSpPr/>
          <p:nvPr/>
        </p:nvSpPr>
        <p:spPr>
          <a:xfrm>
            <a:off x="277658" y="5418011"/>
            <a:ext cx="1523014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2024593" y="3939330"/>
            <a:ext cx="864096" cy="13383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Oval 23"/>
          <p:cNvSpPr/>
          <p:nvPr/>
        </p:nvSpPr>
        <p:spPr>
          <a:xfrm>
            <a:off x="3279555" y="1759770"/>
            <a:ext cx="516980" cy="516980"/>
          </a:xfrm>
          <a:prstGeom prst="ellipse">
            <a:avLst/>
          </a:prstGeom>
          <a:solidFill>
            <a:srgbClr val="00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29725" y="553026"/>
            <a:ext cx="295153" cy="11430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24878" y="546132"/>
            <a:ext cx="157340" cy="204930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75963" y="553025"/>
            <a:ext cx="133986" cy="198042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622394" y="191450"/>
            <a:ext cx="280459" cy="361576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900472" y="551048"/>
            <a:ext cx="251463" cy="19509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138374" y="607224"/>
            <a:ext cx="223555" cy="13568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355624" y="414343"/>
            <a:ext cx="150551" cy="200754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494688" y="414343"/>
            <a:ext cx="127706" cy="148031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6-Point Star 81"/>
          <p:cNvSpPr/>
          <p:nvPr/>
        </p:nvSpPr>
        <p:spPr>
          <a:xfrm>
            <a:off x="356311" y="5827847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Rounded Rectangle 82"/>
          <p:cNvSpPr/>
          <p:nvPr/>
        </p:nvSpPr>
        <p:spPr>
          <a:xfrm>
            <a:off x="4597868" y="145963"/>
            <a:ext cx="1239914" cy="990228"/>
          </a:xfrm>
          <a:prstGeom prst="roundRect">
            <a:avLst>
              <a:gd name="adj" fmla="val 10511"/>
            </a:avLst>
          </a:prstGeom>
          <a:solidFill>
            <a:srgbClr val="646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Isosceles Triangle 83"/>
          <p:cNvSpPr/>
          <p:nvPr/>
        </p:nvSpPr>
        <p:spPr>
          <a:xfrm rot="2227233">
            <a:off x="5456639" y="996786"/>
            <a:ext cx="365360" cy="188360"/>
          </a:xfrm>
          <a:prstGeom prst="triangle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8" name="Rounded Rectangle 87"/>
          <p:cNvSpPr/>
          <p:nvPr/>
        </p:nvSpPr>
        <p:spPr>
          <a:xfrm>
            <a:off x="4346219" y="2082378"/>
            <a:ext cx="1520148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9" name="Oval 88"/>
          <p:cNvSpPr/>
          <p:nvPr/>
        </p:nvSpPr>
        <p:spPr>
          <a:xfrm>
            <a:off x="4797167" y="91088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Oval 89"/>
          <p:cNvSpPr/>
          <p:nvPr/>
        </p:nvSpPr>
        <p:spPr>
          <a:xfrm>
            <a:off x="4995026" y="91088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1" name="Oval 90"/>
          <p:cNvSpPr/>
          <p:nvPr/>
        </p:nvSpPr>
        <p:spPr>
          <a:xfrm>
            <a:off x="5185284" y="91088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" name="Oval 91"/>
          <p:cNvSpPr/>
          <p:nvPr/>
        </p:nvSpPr>
        <p:spPr>
          <a:xfrm>
            <a:off x="5391242" y="90562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" name="Oval 92"/>
          <p:cNvSpPr/>
          <p:nvPr/>
        </p:nvSpPr>
        <p:spPr>
          <a:xfrm>
            <a:off x="5594773" y="91250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Rounded Rectangle 93"/>
          <p:cNvSpPr/>
          <p:nvPr/>
        </p:nvSpPr>
        <p:spPr>
          <a:xfrm>
            <a:off x="4721710" y="485269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Rounded Rectangle 94"/>
          <p:cNvSpPr/>
          <p:nvPr/>
        </p:nvSpPr>
        <p:spPr>
          <a:xfrm>
            <a:off x="4725640" y="618217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Rounded Rectangle 95"/>
          <p:cNvSpPr/>
          <p:nvPr/>
        </p:nvSpPr>
        <p:spPr>
          <a:xfrm>
            <a:off x="4727176" y="740489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7" name="Rounded Rectangle 96"/>
          <p:cNvSpPr/>
          <p:nvPr/>
        </p:nvSpPr>
        <p:spPr>
          <a:xfrm>
            <a:off x="4717564" y="357196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Isosceles Triangle 85"/>
          <p:cNvSpPr/>
          <p:nvPr/>
        </p:nvSpPr>
        <p:spPr>
          <a:xfrm>
            <a:off x="4717564" y="169491"/>
            <a:ext cx="1124256" cy="966700"/>
          </a:xfrm>
          <a:prstGeom prst="triangle">
            <a:avLst>
              <a:gd name="adj" fmla="val 100000"/>
            </a:avLst>
          </a:prstGeom>
          <a:gradFill>
            <a:gsLst>
              <a:gs pos="1000">
                <a:srgbClr val="AEAEAE"/>
              </a:gs>
              <a:gs pos="63000">
                <a:srgbClr val="646464">
                  <a:alpha val="0"/>
                </a:srgbClr>
              </a:gs>
              <a:gs pos="86000">
                <a:srgbClr val="646464">
                  <a:alpha val="0"/>
                </a:srgbClr>
              </a:gs>
              <a:gs pos="100000">
                <a:srgbClr val="646464">
                  <a:alpha val="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69" y="4696912"/>
            <a:ext cx="527743" cy="476998"/>
          </a:xfrm>
          <a:prstGeom prst="rect">
            <a:avLst/>
          </a:prstGeom>
        </p:spPr>
      </p:pic>
      <p:sp>
        <p:nvSpPr>
          <p:cNvPr id="102" name="Rounded Rectangle 101"/>
          <p:cNvSpPr/>
          <p:nvPr/>
        </p:nvSpPr>
        <p:spPr>
          <a:xfrm>
            <a:off x="7724574" y="92762"/>
            <a:ext cx="1239914" cy="990228"/>
          </a:xfrm>
          <a:prstGeom prst="roundRect">
            <a:avLst>
              <a:gd name="adj" fmla="val 10511"/>
            </a:avLst>
          </a:prstGeom>
          <a:solidFill>
            <a:srgbClr val="646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3" name="Isosceles Triangle 102"/>
          <p:cNvSpPr/>
          <p:nvPr/>
        </p:nvSpPr>
        <p:spPr>
          <a:xfrm rot="6570916">
            <a:off x="8507343" y="943586"/>
            <a:ext cx="365360" cy="188360"/>
          </a:xfrm>
          <a:prstGeom prst="triangle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4" name="Oval 103"/>
          <p:cNvSpPr/>
          <p:nvPr/>
        </p:nvSpPr>
        <p:spPr>
          <a:xfrm>
            <a:off x="7923873" y="31842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5" name="Oval 104"/>
          <p:cNvSpPr/>
          <p:nvPr/>
        </p:nvSpPr>
        <p:spPr>
          <a:xfrm>
            <a:off x="8121732" y="31842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6" name="Oval 105"/>
          <p:cNvSpPr/>
          <p:nvPr/>
        </p:nvSpPr>
        <p:spPr>
          <a:xfrm>
            <a:off x="8311990" y="31842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7" name="Oval 106"/>
          <p:cNvSpPr/>
          <p:nvPr/>
        </p:nvSpPr>
        <p:spPr>
          <a:xfrm>
            <a:off x="8517948" y="31316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8" name="Oval 107"/>
          <p:cNvSpPr/>
          <p:nvPr/>
        </p:nvSpPr>
        <p:spPr>
          <a:xfrm>
            <a:off x="8721479" y="32004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9" name="Rounded Rectangle 108"/>
          <p:cNvSpPr/>
          <p:nvPr/>
        </p:nvSpPr>
        <p:spPr>
          <a:xfrm>
            <a:off x="7848416" y="607689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0" name="Rounded Rectangle 109"/>
          <p:cNvSpPr/>
          <p:nvPr/>
        </p:nvSpPr>
        <p:spPr>
          <a:xfrm>
            <a:off x="7852346" y="740637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1" name="Rounded Rectangle 110"/>
          <p:cNvSpPr/>
          <p:nvPr/>
        </p:nvSpPr>
        <p:spPr>
          <a:xfrm>
            <a:off x="7853882" y="862909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2" name="Rounded Rectangle 111"/>
          <p:cNvSpPr/>
          <p:nvPr/>
        </p:nvSpPr>
        <p:spPr>
          <a:xfrm>
            <a:off x="7844270" y="479616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3" name="Isosceles Triangle 112"/>
          <p:cNvSpPr/>
          <p:nvPr/>
        </p:nvSpPr>
        <p:spPr>
          <a:xfrm>
            <a:off x="7844270" y="116290"/>
            <a:ext cx="1120217" cy="966700"/>
          </a:xfrm>
          <a:prstGeom prst="triangle">
            <a:avLst>
              <a:gd name="adj" fmla="val 100000"/>
            </a:avLst>
          </a:prstGeom>
          <a:gradFill>
            <a:gsLst>
              <a:gs pos="1000">
                <a:srgbClr val="AEAEAE"/>
              </a:gs>
              <a:gs pos="63000">
                <a:srgbClr val="646464">
                  <a:alpha val="0"/>
                </a:srgbClr>
              </a:gs>
              <a:gs pos="86000">
                <a:srgbClr val="646464">
                  <a:alpha val="0"/>
                </a:srgbClr>
              </a:gs>
              <a:gs pos="100000">
                <a:srgbClr val="646464">
                  <a:alpha val="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67" y="2304703"/>
            <a:ext cx="394051" cy="342653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328212" y="703413"/>
            <a:ext cx="246960" cy="195807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560886" y="677051"/>
            <a:ext cx="240532" cy="224148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91157" y="677051"/>
            <a:ext cx="282775" cy="0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582531" y="240874"/>
            <a:ext cx="320322" cy="0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367310" y="2376419"/>
            <a:ext cx="425199" cy="517906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1066220" y="543783"/>
            <a:ext cx="223555" cy="135688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1285671" y="380996"/>
            <a:ext cx="98183" cy="164766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1378574" y="236155"/>
            <a:ext cx="220375" cy="152752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217444" y="4424936"/>
            <a:ext cx="295153" cy="11430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512597" y="4418042"/>
            <a:ext cx="157340" cy="204930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V="1">
            <a:off x="663682" y="4424935"/>
            <a:ext cx="133986" cy="198042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1510113" y="4063360"/>
            <a:ext cx="280459" cy="361576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788191" y="4422958"/>
            <a:ext cx="251463" cy="19509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1026093" y="4479134"/>
            <a:ext cx="223555" cy="13568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1243343" y="4286253"/>
            <a:ext cx="150551" cy="200754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1382407" y="4286253"/>
            <a:ext cx="127706" cy="148031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215931" y="4575323"/>
            <a:ext cx="246960" cy="195807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448605" y="4661035"/>
            <a:ext cx="221332" cy="112074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662924" y="4548964"/>
            <a:ext cx="298727" cy="112071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1476834" y="4108711"/>
            <a:ext cx="320322" cy="0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953939" y="4415693"/>
            <a:ext cx="223555" cy="135688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V="1">
            <a:off x="1173390" y="4252906"/>
            <a:ext cx="98183" cy="164766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1266293" y="4108065"/>
            <a:ext cx="220375" cy="152752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Pie 212"/>
          <p:cNvSpPr/>
          <p:nvPr/>
        </p:nvSpPr>
        <p:spPr>
          <a:xfrm rot="11590368">
            <a:off x="3278135" y="1758350"/>
            <a:ext cx="518400" cy="518400"/>
          </a:xfrm>
          <a:prstGeom prst="pie">
            <a:avLst>
              <a:gd name="adj1" fmla="val 7198868"/>
              <a:gd name="adj2" fmla="val 11388408"/>
            </a:avLst>
          </a:prstGeom>
          <a:solidFill>
            <a:srgbClr val="75A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6" name="Pie 215"/>
          <p:cNvSpPr/>
          <p:nvPr/>
        </p:nvSpPr>
        <p:spPr>
          <a:xfrm rot="11183470">
            <a:off x="3278134" y="1759060"/>
            <a:ext cx="518400" cy="518400"/>
          </a:xfrm>
          <a:prstGeom prst="pie">
            <a:avLst>
              <a:gd name="adj1" fmla="val 10823764"/>
              <a:gd name="adj2" fmla="val 12786129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2563">
            <a:off x="2190734" y="3999749"/>
            <a:ext cx="518117" cy="512022"/>
          </a:xfrm>
          <a:prstGeom prst="rect">
            <a:avLst/>
          </a:prstGeom>
        </p:spPr>
      </p:pic>
      <p:sp>
        <p:nvSpPr>
          <p:cNvPr id="218" name="TextBox 217"/>
          <p:cNvSpPr txBox="1"/>
          <p:nvPr/>
        </p:nvSpPr>
        <p:spPr>
          <a:xfrm>
            <a:off x="1800672" y="587586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Arabic" pitchFamily="18" charset="-78"/>
                <a:cs typeface="Adobe Arabic" pitchFamily="18" charset="-78"/>
              </a:rPr>
              <a:t>Analyzer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1017335" y="590419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  <a:latin typeface="Adobe Arabic" pitchFamily="18" charset="-78"/>
                <a:cs typeface="Adobe Arabic" pitchFamily="18" charset="-78"/>
              </a:rPr>
              <a:t>Tracker</a:t>
            </a:r>
            <a:endParaRPr lang="th-TH" sz="1400" b="1" dirty="0">
              <a:solidFill>
                <a:schemeClr val="bg1">
                  <a:lumMod val="85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335978" y="1323056"/>
            <a:ext cx="1144609" cy="206402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4" name="Oval 223"/>
          <p:cNvSpPr/>
          <p:nvPr/>
        </p:nvSpPr>
        <p:spPr>
          <a:xfrm>
            <a:off x="446475" y="139286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5" name="Oval 224"/>
          <p:cNvSpPr/>
          <p:nvPr/>
        </p:nvSpPr>
        <p:spPr>
          <a:xfrm>
            <a:off x="644334" y="139286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6" name="Oval 225"/>
          <p:cNvSpPr/>
          <p:nvPr/>
        </p:nvSpPr>
        <p:spPr>
          <a:xfrm>
            <a:off x="834592" y="139286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7" name="Oval 226"/>
          <p:cNvSpPr/>
          <p:nvPr/>
        </p:nvSpPr>
        <p:spPr>
          <a:xfrm>
            <a:off x="1040550" y="1387597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8" name="Oval 227"/>
          <p:cNvSpPr/>
          <p:nvPr/>
        </p:nvSpPr>
        <p:spPr>
          <a:xfrm>
            <a:off x="1244081" y="139448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9" name="6-Point Star 228"/>
          <p:cNvSpPr/>
          <p:nvPr/>
        </p:nvSpPr>
        <p:spPr>
          <a:xfrm>
            <a:off x="639710" y="6049620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4" name="Rounded Rectangle 113"/>
          <p:cNvSpPr/>
          <p:nvPr/>
        </p:nvSpPr>
        <p:spPr>
          <a:xfrm>
            <a:off x="3591022" y="3241566"/>
            <a:ext cx="3078800" cy="797555"/>
          </a:xfrm>
          <a:prstGeom prst="roundRect">
            <a:avLst>
              <a:gd name="adj" fmla="val 30003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5" name="Rounded Rectangle 114"/>
          <p:cNvSpPr/>
          <p:nvPr/>
        </p:nvSpPr>
        <p:spPr>
          <a:xfrm>
            <a:off x="3591022" y="3521550"/>
            <a:ext cx="3078800" cy="29278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D5D5D5"/>
              </a:gs>
              <a:gs pos="29000">
                <a:srgbClr val="DFDFDF"/>
              </a:gs>
              <a:gs pos="89000">
                <a:srgbClr val="F0F0F0"/>
              </a:gs>
              <a:gs pos="60000">
                <a:srgbClr val="EBEBEB"/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6" name="Oval 115"/>
          <p:cNvSpPr/>
          <p:nvPr/>
        </p:nvSpPr>
        <p:spPr>
          <a:xfrm>
            <a:off x="3750194" y="332248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7" name="Oval 116"/>
          <p:cNvSpPr/>
          <p:nvPr/>
        </p:nvSpPr>
        <p:spPr>
          <a:xfrm>
            <a:off x="3913745" y="3314560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8" name="Oval 117"/>
          <p:cNvSpPr/>
          <p:nvPr/>
        </p:nvSpPr>
        <p:spPr>
          <a:xfrm>
            <a:off x="4081718" y="331455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9" name="Rectangle 118"/>
          <p:cNvSpPr/>
          <p:nvPr/>
        </p:nvSpPr>
        <p:spPr>
          <a:xfrm>
            <a:off x="4634579" y="5729336"/>
            <a:ext cx="655971" cy="549117"/>
          </a:xfrm>
          <a:prstGeom prst="rect">
            <a:avLst/>
          </a:prstGeom>
          <a:solidFill>
            <a:srgbClr val="00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0" name="Rectangle 119"/>
          <p:cNvSpPr/>
          <p:nvPr/>
        </p:nvSpPr>
        <p:spPr>
          <a:xfrm>
            <a:off x="3866816" y="5729336"/>
            <a:ext cx="661145" cy="549118"/>
          </a:xfrm>
          <a:prstGeom prst="rect">
            <a:avLst/>
          </a:prstGeom>
          <a:solidFill>
            <a:srgbClr val="75A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1" name="Rectangle 120"/>
          <p:cNvSpPr/>
          <p:nvPr/>
        </p:nvSpPr>
        <p:spPr>
          <a:xfrm>
            <a:off x="4855609" y="3666199"/>
            <a:ext cx="1641048" cy="15999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2" name="TextBox 121"/>
          <p:cNvSpPr txBox="1"/>
          <p:nvPr/>
        </p:nvSpPr>
        <p:spPr>
          <a:xfrm>
            <a:off x="5753304" y="369237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Arabic" pitchFamily="18" charset="-78"/>
                <a:cs typeface="Adobe Arabic" pitchFamily="18" charset="-78"/>
              </a:rPr>
              <a:t>BIZKIT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Arabic" pitchFamily="18" charset="-78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5410881" y="5729335"/>
            <a:ext cx="655971" cy="549117"/>
          </a:xfrm>
          <a:prstGeom prst="rect">
            <a:avLst/>
          </a:prstGeom>
          <a:solidFill>
            <a:srgbClr val="98C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8" name="Rectangle 127"/>
          <p:cNvSpPr/>
          <p:nvPr/>
        </p:nvSpPr>
        <p:spPr>
          <a:xfrm>
            <a:off x="3829526" y="3823929"/>
            <a:ext cx="864096" cy="13383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9" name="6-Point Star 128"/>
          <p:cNvSpPr/>
          <p:nvPr/>
        </p:nvSpPr>
        <p:spPr>
          <a:xfrm>
            <a:off x="3966522" y="5801991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645" y="4257744"/>
            <a:ext cx="527743" cy="47699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21473">
            <a:off x="3995667" y="3884348"/>
            <a:ext cx="518117" cy="512022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5410883" y="5850006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Arabic" pitchFamily="18" charset="-78"/>
                <a:cs typeface="Adobe Arabic" pitchFamily="18" charset="-78"/>
              </a:rPr>
              <a:t>Analyzer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627546" y="5878341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  <a:latin typeface="Adobe Arabic" pitchFamily="18" charset="-78"/>
                <a:cs typeface="Adobe Arabic" pitchFamily="18" charset="-78"/>
              </a:rPr>
              <a:t>Tracker</a:t>
            </a:r>
            <a:endParaRPr lang="th-TH" sz="1400" b="1" dirty="0">
              <a:solidFill>
                <a:schemeClr val="bg1">
                  <a:lumMod val="85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157" name="6-Point Star 156"/>
          <p:cNvSpPr/>
          <p:nvPr/>
        </p:nvSpPr>
        <p:spPr>
          <a:xfrm>
            <a:off x="4249921" y="6023764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293" y="4236713"/>
            <a:ext cx="542080" cy="4713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877937"/>
            <a:ext cx="1145953" cy="207247"/>
          </a:xfrm>
          <a:prstGeom prst="rect">
            <a:avLst/>
          </a:prstGeom>
        </p:spPr>
      </p:pic>
      <p:sp>
        <p:nvSpPr>
          <p:cNvPr id="158" name="Rounded Rectangle 157"/>
          <p:cNvSpPr/>
          <p:nvPr/>
        </p:nvSpPr>
        <p:spPr>
          <a:xfrm>
            <a:off x="6550201" y="2455773"/>
            <a:ext cx="782916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9" name="Rounded Rectangle 158"/>
          <p:cNvSpPr/>
          <p:nvPr/>
        </p:nvSpPr>
        <p:spPr>
          <a:xfrm>
            <a:off x="3866816" y="4600117"/>
            <a:ext cx="782916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1" name="Rounded Rectangle 160"/>
          <p:cNvSpPr/>
          <p:nvPr/>
        </p:nvSpPr>
        <p:spPr>
          <a:xfrm>
            <a:off x="3844630" y="4773109"/>
            <a:ext cx="782916" cy="46800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3" name="Rounded Rectangle 162"/>
          <p:cNvSpPr/>
          <p:nvPr/>
        </p:nvSpPr>
        <p:spPr>
          <a:xfrm>
            <a:off x="6503089" y="2890615"/>
            <a:ext cx="782916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4" name="Rounded Rectangle 163"/>
          <p:cNvSpPr/>
          <p:nvPr/>
        </p:nvSpPr>
        <p:spPr>
          <a:xfrm>
            <a:off x="3843943" y="4938683"/>
            <a:ext cx="782916" cy="46800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5" name="Rounded Rectangle 164"/>
          <p:cNvSpPr/>
          <p:nvPr/>
        </p:nvSpPr>
        <p:spPr>
          <a:xfrm>
            <a:off x="7000827" y="3562713"/>
            <a:ext cx="3078800" cy="797555"/>
          </a:xfrm>
          <a:prstGeom prst="roundRect">
            <a:avLst>
              <a:gd name="adj" fmla="val 30003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7" name="Rounded Rectangle 166"/>
          <p:cNvSpPr/>
          <p:nvPr/>
        </p:nvSpPr>
        <p:spPr>
          <a:xfrm>
            <a:off x="7000827" y="3842697"/>
            <a:ext cx="3078800" cy="29278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D5D5D5"/>
              </a:gs>
              <a:gs pos="29000">
                <a:srgbClr val="DFDFDF"/>
              </a:gs>
              <a:gs pos="89000">
                <a:srgbClr val="F0F0F0"/>
              </a:gs>
              <a:gs pos="60000">
                <a:srgbClr val="EBEBEB"/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8" name="Oval 167"/>
          <p:cNvSpPr/>
          <p:nvPr/>
        </p:nvSpPr>
        <p:spPr>
          <a:xfrm>
            <a:off x="7159999" y="3643630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9" name="Oval 168"/>
          <p:cNvSpPr/>
          <p:nvPr/>
        </p:nvSpPr>
        <p:spPr>
          <a:xfrm>
            <a:off x="7323550" y="3635707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0" name="Oval 169"/>
          <p:cNvSpPr/>
          <p:nvPr/>
        </p:nvSpPr>
        <p:spPr>
          <a:xfrm>
            <a:off x="7491523" y="3635706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1" name="Rectangle 170"/>
          <p:cNvSpPr/>
          <p:nvPr/>
        </p:nvSpPr>
        <p:spPr>
          <a:xfrm>
            <a:off x="8044384" y="6050483"/>
            <a:ext cx="655971" cy="549117"/>
          </a:xfrm>
          <a:prstGeom prst="rect">
            <a:avLst/>
          </a:prstGeom>
          <a:solidFill>
            <a:srgbClr val="00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2" name="Rectangle 171"/>
          <p:cNvSpPr/>
          <p:nvPr/>
        </p:nvSpPr>
        <p:spPr>
          <a:xfrm>
            <a:off x="7276621" y="6050483"/>
            <a:ext cx="661145" cy="549118"/>
          </a:xfrm>
          <a:prstGeom prst="rect">
            <a:avLst/>
          </a:prstGeom>
          <a:solidFill>
            <a:srgbClr val="75A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3" name="Rectangle 172"/>
          <p:cNvSpPr/>
          <p:nvPr/>
        </p:nvSpPr>
        <p:spPr>
          <a:xfrm>
            <a:off x="7247558" y="4234621"/>
            <a:ext cx="1573130" cy="9517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4" name="TextBox 173"/>
          <p:cNvSpPr txBox="1"/>
          <p:nvPr/>
        </p:nvSpPr>
        <p:spPr>
          <a:xfrm>
            <a:off x="7276178" y="4250114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Arabic" pitchFamily="18" charset="-78"/>
                <a:cs typeface="Adobe Arabic" pitchFamily="18" charset="-78"/>
              </a:rPr>
              <a:t>BIZKIT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Arabic" pitchFamily="18" charset="-78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820686" y="6050482"/>
            <a:ext cx="655971" cy="549117"/>
          </a:xfrm>
          <a:prstGeom prst="rect">
            <a:avLst/>
          </a:prstGeom>
          <a:solidFill>
            <a:srgbClr val="98C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6" name="Rounded Rectangle 175"/>
          <p:cNvSpPr/>
          <p:nvPr/>
        </p:nvSpPr>
        <p:spPr>
          <a:xfrm>
            <a:off x="7300539" y="5330403"/>
            <a:ext cx="1520148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7" name="Rounded Rectangle 176"/>
          <p:cNvSpPr/>
          <p:nvPr/>
        </p:nvSpPr>
        <p:spPr>
          <a:xfrm>
            <a:off x="7297675" y="5468068"/>
            <a:ext cx="1523012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8" name="Rounded Rectangle 177"/>
          <p:cNvSpPr/>
          <p:nvPr/>
        </p:nvSpPr>
        <p:spPr>
          <a:xfrm>
            <a:off x="7288403" y="5585029"/>
            <a:ext cx="1532284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9" name="Rounded Rectangle 178"/>
          <p:cNvSpPr/>
          <p:nvPr/>
        </p:nvSpPr>
        <p:spPr>
          <a:xfrm>
            <a:off x="7297674" y="5713302"/>
            <a:ext cx="1523014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0" name="Rectangle 179"/>
          <p:cNvSpPr/>
          <p:nvPr/>
        </p:nvSpPr>
        <p:spPr>
          <a:xfrm>
            <a:off x="9044609" y="4234621"/>
            <a:ext cx="864096" cy="13383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1" name="6-Point Star 180"/>
          <p:cNvSpPr/>
          <p:nvPr/>
        </p:nvSpPr>
        <p:spPr>
          <a:xfrm>
            <a:off x="7376327" y="6123138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72918">
            <a:off x="9210750" y="4295040"/>
            <a:ext cx="518117" cy="512022"/>
          </a:xfrm>
          <a:prstGeom prst="rect">
            <a:avLst/>
          </a:prstGeom>
        </p:spPr>
      </p:pic>
      <p:sp>
        <p:nvSpPr>
          <p:cNvPr id="215" name="TextBox 214"/>
          <p:cNvSpPr txBox="1"/>
          <p:nvPr/>
        </p:nvSpPr>
        <p:spPr>
          <a:xfrm>
            <a:off x="8820688" y="6171153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Arabic" pitchFamily="18" charset="-78"/>
                <a:cs typeface="Adobe Arabic" pitchFamily="18" charset="-78"/>
              </a:rPr>
              <a:t>Analyzer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8037351" y="619948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  <a:latin typeface="Adobe Arabic" pitchFamily="18" charset="-78"/>
                <a:cs typeface="Adobe Arabic" pitchFamily="18" charset="-78"/>
              </a:rPr>
              <a:t>Tracker</a:t>
            </a:r>
            <a:endParaRPr lang="th-TH" sz="1400" b="1" dirty="0">
              <a:solidFill>
                <a:schemeClr val="bg1">
                  <a:lumMod val="85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221" name="6-Point Star 220"/>
          <p:cNvSpPr/>
          <p:nvPr/>
        </p:nvSpPr>
        <p:spPr>
          <a:xfrm>
            <a:off x="7659726" y="6344911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2" name="Rectangle 221"/>
          <p:cNvSpPr/>
          <p:nvPr/>
        </p:nvSpPr>
        <p:spPr>
          <a:xfrm>
            <a:off x="7384134" y="4644158"/>
            <a:ext cx="660250" cy="371354"/>
          </a:xfrm>
          <a:prstGeom prst="rect">
            <a:avLst/>
          </a:prstGeom>
          <a:solidFill>
            <a:srgbClr val="98C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INVOICE</a:t>
            </a:r>
            <a:endParaRPr lang="th-TH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3" name="Picture 2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768" y="4910113"/>
            <a:ext cx="542080" cy="471374"/>
          </a:xfrm>
          <a:prstGeom prst="rect">
            <a:avLst/>
          </a:prstGeom>
        </p:spPr>
      </p:pic>
      <p:sp>
        <p:nvSpPr>
          <p:cNvPr id="230" name="Rectangle 229"/>
          <p:cNvSpPr/>
          <p:nvPr/>
        </p:nvSpPr>
        <p:spPr>
          <a:xfrm>
            <a:off x="8109134" y="4656878"/>
            <a:ext cx="660250" cy="371354"/>
          </a:xfrm>
          <a:prstGeom prst="rect">
            <a:avLst/>
          </a:prstGeom>
          <a:solidFill>
            <a:srgbClr val="98C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REPORT</a:t>
            </a:r>
            <a:endParaRPr lang="th-TH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017825"/>
            <a:ext cx="1803498" cy="1844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39" y="1056343"/>
            <a:ext cx="864095" cy="883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49" y="2738105"/>
            <a:ext cx="663823" cy="679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2718738"/>
            <a:ext cx="720080" cy="737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19" y="2671744"/>
            <a:ext cx="902742" cy="9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3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633">
            <a:off x="2045751" y="548546"/>
            <a:ext cx="4038716" cy="45772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87144" y="5192760"/>
            <a:ext cx="1412644" cy="74949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1331640" y="5240385"/>
            <a:ext cx="1512168" cy="77594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Isosceles Triangle 8"/>
          <p:cNvSpPr/>
          <p:nvPr/>
        </p:nvSpPr>
        <p:spPr>
          <a:xfrm rot="10800000">
            <a:off x="2123728" y="5572146"/>
            <a:ext cx="730744" cy="44418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Isosceles Triangle 9"/>
          <p:cNvSpPr/>
          <p:nvPr/>
        </p:nvSpPr>
        <p:spPr>
          <a:xfrm rot="10800000" flipH="1">
            <a:off x="5487144" y="5511793"/>
            <a:ext cx="709415" cy="44418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1816346" y="4772090"/>
            <a:ext cx="4555855" cy="795415"/>
          </a:xfrm>
          <a:custGeom>
            <a:avLst/>
            <a:gdLst>
              <a:gd name="connsiteX0" fmla="*/ 0 w 4346651"/>
              <a:gd name="connsiteY0" fmla="*/ 0 h 831812"/>
              <a:gd name="connsiteX1" fmla="*/ 4346651 w 4346651"/>
              <a:gd name="connsiteY1" fmla="*/ 0 h 831812"/>
              <a:gd name="connsiteX2" fmla="*/ 4346651 w 4346651"/>
              <a:gd name="connsiteY2" fmla="*/ 831812 h 831812"/>
              <a:gd name="connsiteX3" fmla="*/ 0 w 4346651"/>
              <a:gd name="connsiteY3" fmla="*/ 831812 h 831812"/>
              <a:gd name="connsiteX4" fmla="*/ 0 w 4346651"/>
              <a:gd name="connsiteY4" fmla="*/ 0 h 831812"/>
              <a:gd name="connsiteX0" fmla="*/ 0 w 4480001"/>
              <a:gd name="connsiteY0" fmla="*/ 0 h 879437"/>
              <a:gd name="connsiteX1" fmla="*/ 4480001 w 4480001"/>
              <a:gd name="connsiteY1" fmla="*/ 47625 h 879437"/>
              <a:gd name="connsiteX2" fmla="*/ 4480001 w 4480001"/>
              <a:gd name="connsiteY2" fmla="*/ 879437 h 879437"/>
              <a:gd name="connsiteX3" fmla="*/ 133350 w 4480001"/>
              <a:gd name="connsiteY3" fmla="*/ 879437 h 879437"/>
              <a:gd name="connsiteX4" fmla="*/ 0 w 4480001"/>
              <a:gd name="connsiteY4" fmla="*/ 0 h 879437"/>
              <a:gd name="connsiteX0" fmla="*/ 0 w 4699076"/>
              <a:gd name="connsiteY0" fmla="*/ 19050 h 898487"/>
              <a:gd name="connsiteX1" fmla="*/ 4699076 w 4699076"/>
              <a:gd name="connsiteY1" fmla="*/ 0 h 898487"/>
              <a:gd name="connsiteX2" fmla="*/ 4480001 w 4699076"/>
              <a:gd name="connsiteY2" fmla="*/ 898487 h 898487"/>
              <a:gd name="connsiteX3" fmla="*/ 133350 w 4699076"/>
              <a:gd name="connsiteY3" fmla="*/ 898487 h 898487"/>
              <a:gd name="connsiteX4" fmla="*/ 0 w 4699076"/>
              <a:gd name="connsiteY4" fmla="*/ 19050 h 898487"/>
              <a:gd name="connsiteX0" fmla="*/ 0 w 4784801"/>
              <a:gd name="connsiteY0" fmla="*/ 9525 h 898487"/>
              <a:gd name="connsiteX1" fmla="*/ 4784801 w 4784801"/>
              <a:gd name="connsiteY1" fmla="*/ 0 h 898487"/>
              <a:gd name="connsiteX2" fmla="*/ 4565726 w 4784801"/>
              <a:gd name="connsiteY2" fmla="*/ 898487 h 898487"/>
              <a:gd name="connsiteX3" fmla="*/ 219075 w 4784801"/>
              <a:gd name="connsiteY3" fmla="*/ 898487 h 898487"/>
              <a:gd name="connsiteX4" fmla="*/ 0 w 4784801"/>
              <a:gd name="connsiteY4" fmla="*/ 9525 h 898487"/>
              <a:gd name="connsiteX0" fmla="*/ 0 w 4861001"/>
              <a:gd name="connsiteY0" fmla="*/ 0 h 917537"/>
              <a:gd name="connsiteX1" fmla="*/ 4861001 w 4861001"/>
              <a:gd name="connsiteY1" fmla="*/ 19050 h 917537"/>
              <a:gd name="connsiteX2" fmla="*/ 4641926 w 4861001"/>
              <a:gd name="connsiteY2" fmla="*/ 917537 h 917537"/>
              <a:gd name="connsiteX3" fmla="*/ 295275 w 4861001"/>
              <a:gd name="connsiteY3" fmla="*/ 917537 h 917537"/>
              <a:gd name="connsiteX4" fmla="*/ 0 w 4861001"/>
              <a:gd name="connsiteY4" fmla="*/ 0 h 917537"/>
              <a:gd name="connsiteX0" fmla="*/ 0 w 4769343"/>
              <a:gd name="connsiteY0" fmla="*/ 0 h 917537"/>
              <a:gd name="connsiteX1" fmla="*/ 4769343 w 4769343"/>
              <a:gd name="connsiteY1" fmla="*/ 19050 h 917537"/>
              <a:gd name="connsiteX2" fmla="*/ 4550268 w 4769343"/>
              <a:gd name="connsiteY2" fmla="*/ 917537 h 917537"/>
              <a:gd name="connsiteX3" fmla="*/ 203617 w 4769343"/>
              <a:gd name="connsiteY3" fmla="*/ 917537 h 917537"/>
              <a:gd name="connsiteX4" fmla="*/ 0 w 4769343"/>
              <a:gd name="connsiteY4" fmla="*/ 0 h 917537"/>
              <a:gd name="connsiteX0" fmla="*/ 0 w 4850817"/>
              <a:gd name="connsiteY0" fmla="*/ 0 h 928524"/>
              <a:gd name="connsiteX1" fmla="*/ 4850817 w 4850817"/>
              <a:gd name="connsiteY1" fmla="*/ 30037 h 928524"/>
              <a:gd name="connsiteX2" fmla="*/ 4631742 w 4850817"/>
              <a:gd name="connsiteY2" fmla="*/ 928524 h 928524"/>
              <a:gd name="connsiteX3" fmla="*/ 285091 w 4850817"/>
              <a:gd name="connsiteY3" fmla="*/ 928524 h 928524"/>
              <a:gd name="connsiteX4" fmla="*/ 0 w 4850817"/>
              <a:gd name="connsiteY4" fmla="*/ 0 h 928524"/>
              <a:gd name="connsiteX0" fmla="*/ 0 w 4871186"/>
              <a:gd name="connsiteY0" fmla="*/ 0 h 917537"/>
              <a:gd name="connsiteX1" fmla="*/ 4871186 w 4871186"/>
              <a:gd name="connsiteY1" fmla="*/ 19050 h 917537"/>
              <a:gd name="connsiteX2" fmla="*/ 4652111 w 4871186"/>
              <a:gd name="connsiteY2" fmla="*/ 917537 h 917537"/>
              <a:gd name="connsiteX3" fmla="*/ 305460 w 4871186"/>
              <a:gd name="connsiteY3" fmla="*/ 917537 h 917537"/>
              <a:gd name="connsiteX4" fmla="*/ 0 w 4871186"/>
              <a:gd name="connsiteY4" fmla="*/ 0 h 91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86" h="917537">
                <a:moveTo>
                  <a:pt x="0" y="0"/>
                </a:moveTo>
                <a:lnTo>
                  <a:pt x="4871186" y="19050"/>
                </a:lnTo>
                <a:lnTo>
                  <a:pt x="4652111" y="917537"/>
                </a:lnTo>
                <a:lnTo>
                  <a:pt x="305460" y="917537"/>
                </a:lnTo>
                <a:lnTo>
                  <a:pt x="0" y="0"/>
                </a:lnTo>
                <a:close/>
              </a:path>
            </a:pathLst>
          </a:cu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2946401" y="4920305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dobe Arabic" pitchFamily="18" charset="-78"/>
                <a:cs typeface="Adobe Arabic" pitchFamily="18" charset="-78"/>
              </a:rPr>
              <a:t>BIZKIT INVOICE</a:t>
            </a:r>
            <a:endParaRPr lang="th-TH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dobe Arabic" pitchFamily="18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92280" y="1720188"/>
            <a:ext cx="2808312" cy="3791605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>
            <a:solidFill>
              <a:srgbClr val="ECF1F8">
                <a:alpha val="5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7334464" y="1936455"/>
            <a:ext cx="2375683" cy="309634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5-Point Star 14"/>
          <p:cNvSpPr/>
          <p:nvPr/>
        </p:nvSpPr>
        <p:spPr>
          <a:xfrm rot="3028704">
            <a:off x="899591" y="2692464"/>
            <a:ext cx="576064" cy="520437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15" y="2301650"/>
            <a:ext cx="6051176" cy="6858000"/>
          </a:xfrm>
          <a:prstGeom prst="rect">
            <a:avLst/>
          </a:prstGeom>
        </p:spPr>
      </p:pic>
      <p:pic>
        <p:nvPicPr>
          <p:cNvPr id="16" name="Picture 2" descr="C:\Users\lll3ell\Desktop\paper and 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09" y="1554739"/>
            <a:ext cx="670771" cy="76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7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81474"/>
            <a:ext cx="7493478" cy="59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42424" r="70044" b="25950"/>
          <a:stretch/>
        </p:blipFill>
        <p:spPr bwMode="auto">
          <a:xfrm>
            <a:off x="2561878" y="1700808"/>
            <a:ext cx="2933701" cy="240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6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8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" y="0"/>
            <a:ext cx="12192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20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68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340768"/>
            <a:ext cx="3743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yriad Pro" pitchFamily="34" charset="0"/>
              </a:rPr>
              <a:t>Upgrade Your Account</a:t>
            </a:r>
            <a:endParaRPr lang="th-TH" b="1" dirty="0">
              <a:latin typeface="Myriad Pro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ounded Rectangle 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78" y="152619"/>
            <a:ext cx="3074706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r>
              <a:rPr lang="en-US" sz="6000" b="1" dirty="0" smtClean="0">
                <a:ln/>
                <a:solidFill>
                  <a:srgbClr val="21B0FF"/>
                </a:solidFill>
                <a:latin typeface="Adobe Caslon Pro Bold" pitchFamily="18" charset="0"/>
              </a:rPr>
              <a:t>BIZ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6" name="Straight Connector 1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5286" y="138117"/>
            <a:ext cx="3074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n w="18415" cmpd="sng">
                  <a:noFill/>
                  <a:prstDash val="solid"/>
                </a:ln>
                <a:solidFill>
                  <a:srgbClr val="75AC1C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obe Caslon Pro Bold" pitchFamily="18" charset="0"/>
              </a:rPr>
              <a:t>KIT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471012"/>
              </p:ext>
            </p:extLst>
          </p:nvPr>
        </p:nvGraphicFramePr>
        <p:xfrm>
          <a:off x="467982" y="1988840"/>
          <a:ext cx="8354778" cy="5977824"/>
        </p:xfrm>
        <a:graphic>
          <a:graphicData uri="http://schemas.openxmlformats.org/drawingml/2006/table">
            <a:tbl>
              <a:tblPr firstRow="1" bandRow="1">
                <a:effectLst>
                  <a:outerShdw blurRad="533400" dist="88900" dir="1620000" sx="102000" sy="102000" algn="tl" rotWithShape="0">
                    <a:prstClr val="black">
                      <a:alpha val="37000"/>
                    </a:prstClr>
                  </a:outerShdw>
                </a:effectLst>
                <a:tableStyleId>{7DF18680-E054-41AD-8BC1-D1AEF772440D}</a:tableStyleId>
              </a:tblPr>
              <a:tblGrid>
                <a:gridCol w="3884225"/>
                <a:gridCol w="1519219"/>
                <a:gridCol w="1519219"/>
                <a:gridCol w="1432115"/>
              </a:tblGrid>
              <a:tr h="1389880">
                <a:tc>
                  <a:txBody>
                    <a:bodyPr/>
                    <a:lstStyle/>
                    <a:p>
                      <a:pPr>
                        <a:lnSpc>
                          <a:spcPct val="350000"/>
                        </a:lnSpc>
                      </a:pPr>
                      <a:r>
                        <a:rPr lang="en-US" sz="1800" dirty="0" smtClean="0">
                          <a:latin typeface="Myriad Pro" pitchFamily="34" charset="0"/>
                        </a:rPr>
                        <a:t>Choose Your Plan </a:t>
                      </a:r>
                      <a:endParaRPr lang="th-TH" sz="1800" dirty="0">
                        <a:latin typeface="Myriad Pro" pitchFamily="34" charset="0"/>
                      </a:endParaRPr>
                    </a:p>
                  </a:txBody>
                  <a:tcPr>
                    <a:solidFill>
                      <a:srgbClr val="75A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Starter</a:t>
                      </a:r>
                    </a:p>
                    <a:p>
                      <a:pPr algn="ctr"/>
                      <a:endParaRPr lang="en-US" sz="2000" dirty="0" smtClean="0"/>
                    </a:p>
                    <a:p>
                      <a:r>
                        <a:rPr lang="en-US" sz="2400" dirty="0" smtClean="0">
                          <a:latin typeface="Myriad Pro" pitchFamily="34" charset="0"/>
                        </a:rPr>
                        <a:t>700 B/</a:t>
                      </a:r>
                    </a:p>
                    <a:p>
                      <a:pPr algn="r"/>
                      <a:r>
                        <a:rPr lang="en-US" sz="1600" dirty="0" smtClean="0">
                          <a:latin typeface="Myriad Pro" pitchFamily="34" charset="0"/>
                        </a:rPr>
                        <a:t>month</a:t>
                      </a:r>
                      <a:endParaRPr lang="th-TH" sz="1800" dirty="0"/>
                    </a:p>
                  </a:txBody>
                  <a:tcPr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Medium</a:t>
                      </a:r>
                    </a:p>
                    <a:p>
                      <a:endParaRPr lang="en-US" sz="2000" dirty="0" smtClean="0">
                        <a:latin typeface="Myriad Pro" pitchFamily="34" charset="0"/>
                      </a:endParaRPr>
                    </a:p>
                    <a:p>
                      <a:r>
                        <a:rPr lang="en-US" sz="2400" dirty="0" smtClean="0">
                          <a:latin typeface="Myriad Pro" pitchFamily="34" charset="0"/>
                        </a:rPr>
                        <a:t>1200 B/</a:t>
                      </a:r>
                    </a:p>
                    <a:p>
                      <a:pPr algn="r"/>
                      <a:r>
                        <a:rPr lang="en-US" sz="1600" dirty="0" smtClean="0">
                          <a:latin typeface="Myriad Pro" pitchFamily="34" charset="0"/>
                        </a:rPr>
                        <a:t>month</a:t>
                      </a:r>
                      <a:endParaRPr lang="th-TH" sz="1600" dirty="0"/>
                    </a:p>
                  </a:txBody>
                  <a:tcPr>
                    <a:solidFill>
                      <a:srgbClr val="21B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Enterprise</a:t>
                      </a:r>
                    </a:p>
                    <a:p>
                      <a:endParaRPr lang="en-US" sz="2000" dirty="0" smtClean="0"/>
                    </a:p>
                    <a:p>
                      <a:r>
                        <a:rPr lang="en-US" sz="2400" dirty="0" smtClean="0">
                          <a:latin typeface="Myriad Pro" pitchFamily="34" charset="0"/>
                        </a:rPr>
                        <a:t>2000 B/</a:t>
                      </a:r>
                    </a:p>
                    <a:p>
                      <a:pPr algn="r"/>
                      <a:r>
                        <a:rPr lang="en-US" sz="1600" dirty="0" smtClean="0">
                          <a:latin typeface="Myriad Pro" pitchFamily="34" charset="0"/>
                        </a:rPr>
                        <a:t>month</a:t>
                      </a:r>
                      <a:endParaRPr lang="th-TH" sz="1600" dirty="0">
                        <a:latin typeface="Myriad Pro" pitchFamily="34" charset="0"/>
                      </a:endParaRPr>
                    </a:p>
                  </a:txBody>
                  <a:tcPr>
                    <a:solidFill>
                      <a:srgbClr val="008CDA"/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100" dirty="0" smtClean="0"/>
                        <a:t># of clients you can manage</a:t>
                      </a:r>
                      <a:endParaRPr lang="th-TH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25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050" dirty="0" smtClean="0"/>
                        <a:t>Additional staff</a:t>
                      </a:r>
                      <a:r>
                        <a:rPr lang="en-US" sz="1050" baseline="0" dirty="0" smtClean="0"/>
                        <a:t> who can access to your account</a:t>
                      </a: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n/a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n/a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1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050" dirty="0" smtClean="0"/>
                        <a:t># of invoices you can send</a:t>
                      </a: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050" dirty="0" smtClean="0"/>
                        <a:t># of contractors that can</a:t>
                      </a:r>
                      <a:r>
                        <a:rPr lang="en-US" sz="1050" baseline="0" dirty="0" smtClean="0"/>
                        <a:t> track time and invoice you</a:t>
                      </a: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050" dirty="0" smtClean="0"/>
                        <a:t>Unbranded email</a:t>
                      </a: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OK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OK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OK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050" dirty="0" smtClean="0"/>
                        <a:t>Project Managers,</a:t>
                      </a:r>
                      <a:r>
                        <a:rPr lang="en-US" sz="1050" baseline="0" dirty="0" smtClean="0"/>
                        <a:t> Team Timesheets, Team Expense Reporting</a:t>
                      </a: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-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-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OK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47464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4744132" y="7461448"/>
            <a:ext cx="1023717" cy="288032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155238" y="7461448"/>
            <a:ext cx="1023717" cy="288032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</a:t>
            </a:r>
            <a:endParaRPr lang="th-TH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585616" y="7461448"/>
            <a:ext cx="1023717" cy="288032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</a:t>
            </a:r>
            <a:endParaRPr lang="th-TH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24528" y="1988840"/>
            <a:ext cx="1442447" cy="5976664"/>
          </a:xfrm>
          <a:prstGeom prst="rect">
            <a:avLst/>
          </a:prstGeom>
          <a:solidFill>
            <a:srgbClr val="21B0F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ounded Rectangle 30"/>
          <p:cNvSpPr/>
          <p:nvPr/>
        </p:nvSpPr>
        <p:spPr>
          <a:xfrm>
            <a:off x="-180528" y="6202102"/>
            <a:ext cx="648072" cy="216024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76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95">
            <a:off x="4543156" y="852428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996">
            <a:off x="5587732" y="597514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4908"/>
            <a:ext cx="2236756" cy="10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5"/>
          <a:srcRect l="10558" t="19616" r="11663" b="6257"/>
          <a:stretch/>
        </p:blipFill>
        <p:spPr bwMode="auto">
          <a:xfrm>
            <a:off x="3930607" y="1528218"/>
            <a:ext cx="2153561" cy="1364926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5"/>
          <a:srcRect l="10558" t="19616" r="11663" b="6257"/>
          <a:stretch/>
        </p:blipFill>
        <p:spPr bwMode="auto">
          <a:xfrm>
            <a:off x="1533832" y="1528217"/>
            <a:ext cx="2163342" cy="1371126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5"/>
          <a:srcRect l="10558" t="19616" r="11663" b="6257"/>
          <a:stretch/>
        </p:blipFill>
        <p:spPr bwMode="auto">
          <a:xfrm>
            <a:off x="2385121" y="1501924"/>
            <a:ext cx="2591264" cy="1642343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026" name="Picture 2" descr="C:\Users\lll3ell\Desktop\f300ee8656e8a3a6bcbc98f8bbba785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844824"/>
            <a:ext cx="4181731" cy="332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0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79512" y="620690"/>
            <a:ext cx="8096250" cy="3057525"/>
          </a:xfrm>
          <a:prstGeom prst="roundRect">
            <a:avLst>
              <a:gd name="adj" fmla="val 1736"/>
            </a:avLst>
          </a:prstGeom>
          <a:solidFill>
            <a:schemeClr val="bg1"/>
          </a:solidFill>
          <a:ln w="6350">
            <a:noFill/>
          </a:ln>
          <a:effectLst>
            <a:outerShdw blurRad="533400" dist="88900" dir="1620000" sx="102000" sy="102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" name="Straight Connector 2"/>
          <p:cNvCxnSpPr/>
          <p:nvPr/>
        </p:nvCxnSpPr>
        <p:spPr>
          <a:xfrm>
            <a:off x="4644008" y="4941168"/>
            <a:ext cx="1152128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73000">
                  <a:srgbClr val="AAAAAA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</a:ln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76256" y="4638248"/>
            <a:ext cx="0" cy="324036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73000">
                  <a:srgbClr val="AAAAAA"/>
                </a:gs>
                <a:gs pos="100000">
                  <a:schemeClr val="bg1">
                    <a:lumMod val="75000"/>
                  </a:schemeClr>
                </a:gs>
              </a:gsLst>
              <a:lin ang="21594000" scaled="0"/>
            </a:gradFill>
          </a:ln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44" y="4527710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3648" y="4526737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4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8556" y="1045519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4" name="Rectangle 13"/>
          <p:cNvSpPr/>
          <p:nvPr/>
        </p:nvSpPr>
        <p:spPr>
          <a:xfrm>
            <a:off x="-22575" y="5109120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7949" y="5105547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Oval 3"/>
          <p:cNvSpPr/>
          <p:nvPr/>
        </p:nvSpPr>
        <p:spPr>
          <a:xfrm>
            <a:off x="2558454" y="1326782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" name="Rectangle 21"/>
          <p:cNvSpPr/>
          <p:nvPr/>
        </p:nvSpPr>
        <p:spPr>
          <a:xfrm>
            <a:off x="1467641" y="5301209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638990" y="1135091"/>
            <a:ext cx="3512052" cy="3981231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33" name="Rounded Rectangle 32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pic>
        <p:nvPicPr>
          <p:cNvPr id="3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7584">
            <a:off x="7766242" y="1683903"/>
            <a:ext cx="1044204" cy="49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598">
            <a:off x="3766566" y="1485144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861" y="2750177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72" y="2750177"/>
            <a:ext cx="2236756" cy="10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513651" y="1234411"/>
            <a:ext cx="3528392" cy="4245728"/>
          </a:xfrm>
          <a:prstGeom prst="rect">
            <a:avLst/>
          </a:prstGeom>
          <a:gradFill>
            <a:gsLst>
              <a:gs pos="9994">
                <a:srgbClr val="DADADA">
                  <a:lumMod val="49000"/>
                  <a:lumOff val="51000"/>
                </a:srgbClr>
              </a:gs>
              <a:gs pos="0">
                <a:schemeClr val="bg1">
                  <a:lumMod val="87000"/>
                </a:schemeClr>
              </a:gs>
              <a:gs pos="67089">
                <a:srgbClr val="F3F3F3">
                  <a:lumMod val="98000"/>
                </a:srgbClr>
              </a:gs>
              <a:gs pos="82000">
                <a:schemeClr val="bg1">
                  <a:alpha val="97000"/>
                  <a:lumMod val="95000"/>
                </a:schemeClr>
              </a:gs>
              <a:gs pos="34000">
                <a:schemeClr val="bg1">
                  <a:lumMod val="97000"/>
                </a:schemeClr>
              </a:gs>
              <a:gs pos="55840">
                <a:srgbClr val="DADADA">
                  <a:lumMod val="30000"/>
                  <a:lumOff val="70000"/>
                </a:srgbClr>
              </a:gs>
              <a:gs pos="87922">
                <a:srgbClr val="EEEEEE">
                  <a:lumMod val="97000"/>
                </a:srgbClr>
              </a:gs>
              <a:gs pos="100000">
                <a:schemeClr val="bg1">
                  <a:alpha val="85000"/>
                  <a:lumMod val="84000"/>
                </a:schemeClr>
              </a:gs>
            </a:gsLst>
            <a:lin ang="5400000" scaled="0"/>
          </a:gradFill>
          <a:ln>
            <a:noFill/>
          </a:ln>
          <a:effectLst>
            <a:outerShdw blurRad="190500" dist="38100" dir="2700000" sx="102000" sy="102000" algn="tl" rotWithShape="0">
              <a:prstClr val="black">
                <a:alpha val="43000"/>
              </a:prstClr>
            </a:outerShdw>
            <a:reflection stA="73000" endPos="21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6" name="Rectangle 35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ounded Rectangle 3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39700" dist="88900" dir="162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9" name="Straight Connector 3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24528" y="155496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#92d050</a:t>
            </a:r>
            <a:endParaRPr lang="th-TH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676456" y="1090489"/>
            <a:ext cx="1008112" cy="4644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8556" y="1052736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Rounded Rectangle 5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39700" dist="88900" dir="162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-22575" y="5109120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37928" y="5099139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Oval 10"/>
          <p:cNvSpPr/>
          <p:nvPr/>
        </p:nvSpPr>
        <p:spPr>
          <a:xfrm>
            <a:off x="4137786" y="1477199"/>
            <a:ext cx="3836006" cy="3041230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Rectangle 11"/>
          <p:cNvSpPr/>
          <p:nvPr/>
        </p:nvSpPr>
        <p:spPr>
          <a:xfrm>
            <a:off x="1467641" y="5301209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" name="Straight Connector 13"/>
          <p:cNvCxnSpPr/>
          <p:nvPr/>
        </p:nvCxnSpPr>
        <p:spPr>
          <a:xfrm>
            <a:off x="-22575" y="1073223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19" name="TextBox 18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6668" y="618896"/>
            <a:ext cx="2474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1905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Empowering your Business</a:t>
            </a:r>
            <a:endParaRPr lang="th-TH" sz="1600" dirty="0">
              <a:ln w="1905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th-TH" dirty="0"/>
          </a:p>
        </p:txBody>
      </p:sp>
      <p:sp>
        <p:nvSpPr>
          <p:cNvPr id="21" name="TextBox 2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7" name="Straight Connector 26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208850" y="538105"/>
            <a:ext cx="592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pic>
        <p:nvPicPr>
          <p:cNvPr id="32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03" y="2539150"/>
            <a:ext cx="1386864" cy="65793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33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02" y="2341464"/>
            <a:ext cx="1495718" cy="709571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4" name="Freeform 33"/>
          <p:cNvSpPr/>
          <p:nvPr/>
        </p:nvSpPr>
        <p:spPr>
          <a:xfrm flipH="1">
            <a:off x="4250933" y="1711465"/>
            <a:ext cx="1135974" cy="759618"/>
          </a:xfrm>
          <a:custGeom>
            <a:avLst/>
            <a:gdLst>
              <a:gd name="connsiteX0" fmla="*/ 1628775 w 1628775"/>
              <a:gd name="connsiteY0" fmla="*/ 42057 h 699282"/>
              <a:gd name="connsiteX1" fmla="*/ 638175 w 1628775"/>
              <a:gd name="connsiteY1" fmla="*/ 70632 h 699282"/>
              <a:gd name="connsiteX2" fmla="*/ 0 w 1628775"/>
              <a:gd name="connsiteY2" fmla="*/ 699282 h 6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775" h="699282">
                <a:moveTo>
                  <a:pt x="1628775" y="42057"/>
                </a:moveTo>
                <a:cubicBezTo>
                  <a:pt x="1269206" y="1575"/>
                  <a:pt x="909637" y="-38906"/>
                  <a:pt x="638175" y="70632"/>
                </a:cubicBezTo>
                <a:cubicBezTo>
                  <a:pt x="366712" y="180170"/>
                  <a:pt x="183356" y="439726"/>
                  <a:pt x="0" y="699282"/>
                </a:cubicBezTo>
              </a:path>
            </a:pathLst>
          </a:custGeom>
          <a:ln w="285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Freeform 34"/>
          <p:cNvSpPr/>
          <p:nvPr/>
        </p:nvSpPr>
        <p:spPr>
          <a:xfrm flipH="1" flipV="1">
            <a:off x="4644007" y="3640780"/>
            <a:ext cx="1251913" cy="724322"/>
          </a:xfrm>
          <a:custGeom>
            <a:avLst/>
            <a:gdLst>
              <a:gd name="connsiteX0" fmla="*/ 1628775 w 1628775"/>
              <a:gd name="connsiteY0" fmla="*/ 42057 h 699282"/>
              <a:gd name="connsiteX1" fmla="*/ 638175 w 1628775"/>
              <a:gd name="connsiteY1" fmla="*/ 70632 h 699282"/>
              <a:gd name="connsiteX2" fmla="*/ 0 w 1628775"/>
              <a:gd name="connsiteY2" fmla="*/ 699282 h 6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775" h="699282">
                <a:moveTo>
                  <a:pt x="1628775" y="42057"/>
                </a:moveTo>
                <a:cubicBezTo>
                  <a:pt x="1269206" y="1575"/>
                  <a:pt x="909637" y="-38906"/>
                  <a:pt x="638175" y="70632"/>
                </a:cubicBezTo>
                <a:cubicBezTo>
                  <a:pt x="366712" y="180170"/>
                  <a:pt x="183356" y="439726"/>
                  <a:pt x="0" y="699282"/>
                </a:cubicBezTo>
              </a:path>
            </a:pathLst>
          </a:custGeom>
          <a:ln w="28575">
            <a:solidFill>
              <a:srgbClr val="FFC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Freeform 35"/>
          <p:cNvSpPr/>
          <p:nvPr/>
        </p:nvSpPr>
        <p:spPr>
          <a:xfrm>
            <a:off x="6948264" y="1988839"/>
            <a:ext cx="1216381" cy="613745"/>
          </a:xfrm>
          <a:custGeom>
            <a:avLst/>
            <a:gdLst>
              <a:gd name="connsiteX0" fmla="*/ 1628775 w 1628775"/>
              <a:gd name="connsiteY0" fmla="*/ 42057 h 699282"/>
              <a:gd name="connsiteX1" fmla="*/ 638175 w 1628775"/>
              <a:gd name="connsiteY1" fmla="*/ 70632 h 699282"/>
              <a:gd name="connsiteX2" fmla="*/ 0 w 1628775"/>
              <a:gd name="connsiteY2" fmla="*/ 699282 h 6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775" h="699282">
                <a:moveTo>
                  <a:pt x="1628775" y="42057"/>
                </a:moveTo>
                <a:cubicBezTo>
                  <a:pt x="1269206" y="1575"/>
                  <a:pt x="909637" y="-38906"/>
                  <a:pt x="638175" y="70632"/>
                </a:cubicBezTo>
                <a:cubicBezTo>
                  <a:pt x="366712" y="180170"/>
                  <a:pt x="183356" y="439726"/>
                  <a:pt x="0" y="699282"/>
                </a:cubicBezTo>
              </a:path>
            </a:pathLst>
          </a:custGeom>
          <a:ln w="285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7" name="Picture 3" descr="C:\Users\lll3ell\Desktop\Bizbox web\P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298" y="3991739"/>
            <a:ext cx="1320772" cy="74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" descr="C:\Users\lll3ell\Desktop\Bizbox web\serve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14" y="1195645"/>
            <a:ext cx="969819" cy="12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562" y="2602585"/>
            <a:ext cx="1253145" cy="5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10282"/>
            <a:ext cx="1253145" cy="5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77" y="2561166"/>
            <a:ext cx="2158023" cy="102377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44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44" y="2643237"/>
            <a:ext cx="1985488" cy="8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267559" y="2384014"/>
            <a:ext cx="99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erlin Sans FB Demi" pitchFamily="34" charset="0"/>
              </a:rPr>
              <a:t>App Server</a:t>
            </a:r>
            <a:endParaRPr lang="th-TH" sz="16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46950" y="4687706"/>
            <a:ext cx="14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Berlin Sans FB Demi" pitchFamily="34" charset="0"/>
              </a:rPr>
              <a:t>Computer</a:t>
            </a:r>
            <a:endParaRPr lang="th-TH" sz="18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15556" y="4729807"/>
            <a:ext cx="14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Berlin Sans FB Demi" pitchFamily="34" charset="0"/>
              </a:rPr>
              <a:t>Database</a:t>
            </a:r>
            <a:endParaRPr lang="th-TH" sz="18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pic>
        <p:nvPicPr>
          <p:cNvPr id="48" name="Picture 8" descr="C:\Users\lll3ell\Desktop\Bizbox web\mobi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8724">
            <a:off x="7960453" y="1831074"/>
            <a:ext cx="808910" cy="8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808876" y="2538253"/>
            <a:ext cx="991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erlin Sans FB Demi" pitchFamily="34" charset="0"/>
              </a:rPr>
              <a:t>Mobile</a:t>
            </a:r>
            <a:endParaRPr lang="th-TH" sz="16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sp>
        <p:nvSpPr>
          <p:cNvPr id="50" name="Freeform 49"/>
          <p:cNvSpPr/>
          <p:nvPr/>
        </p:nvSpPr>
        <p:spPr>
          <a:xfrm flipV="1">
            <a:off x="6948264" y="3570139"/>
            <a:ext cx="935214" cy="694894"/>
          </a:xfrm>
          <a:custGeom>
            <a:avLst/>
            <a:gdLst>
              <a:gd name="connsiteX0" fmla="*/ 1628775 w 1628775"/>
              <a:gd name="connsiteY0" fmla="*/ 42057 h 699282"/>
              <a:gd name="connsiteX1" fmla="*/ 638175 w 1628775"/>
              <a:gd name="connsiteY1" fmla="*/ 70632 h 699282"/>
              <a:gd name="connsiteX2" fmla="*/ 0 w 1628775"/>
              <a:gd name="connsiteY2" fmla="*/ 699282 h 6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775" h="699282">
                <a:moveTo>
                  <a:pt x="1628775" y="42057"/>
                </a:moveTo>
                <a:cubicBezTo>
                  <a:pt x="1269206" y="1575"/>
                  <a:pt x="909637" y="-38906"/>
                  <a:pt x="638175" y="70632"/>
                </a:cubicBezTo>
                <a:cubicBezTo>
                  <a:pt x="366712" y="180170"/>
                  <a:pt x="183356" y="439726"/>
                  <a:pt x="0" y="699282"/>
                </a:cubicBezTo>
              </a:path>
            </a:pathLst>
          </a:custGeom>
          <a:ln w="285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990" y="1215156"/>
            <a:ext cx="1037834" cy="114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95920" y="1541742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4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8556" y="1078978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6" name="Oval 10"/>
          <p:cNvSpPr/>
          <p:nvPr/>
        </p:nvSpPr>
        <p:spPr>
          <a:xfrm>
            <a:off x="5349916" y="1078978"/>
            <a:ext cx="3734821" cy="402438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Rounded Rectangle 5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39700" dist="88900" dir="162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-22575" y="5156620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37928" y="5116322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1467641" y="5293074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" name="Straight Connector 13"/>
          <p:cNvCxnSpPr/>
          <p:nvPr/>
        </p:nvCxnSpPr>
        <p:spPr>
          <a:xfrm>
            <a:off x="-22575" y="1073223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19" name="TextBox 18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6668" y="618896"/>
            <a:ext cx="2474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1905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Empowering your Business</a:t>
            </a:r>
            <a:endParaRPr lang="th-TH" sz="1600" dirty="0">
              <a:ln w="1905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th-TH" dirty="0"/>
          </a:p>
        </p:txBody>
      </p:sp>
      <p:sp>
        <p:nvSpPr>
          <p:cNvPr id="21" name="TextBox 2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7" name="Straight Connector 26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208850" y="538105"/>
            <a:ext cx="592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71812" y="5119749"/>
            <a:ext cx="3134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accent6"/>
                </a:solidFill>
              </a:rPr>
              <a:t>รูปภาพการหาเส้นทาง ในการเรียกเก็บ เงิน มีถุงเงิน หาเส้น</a:t>
            </a:r>
          </a:p>
          <a:p>
            <a:endParaRPr lang="th-TH" dirty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send</a:t>
            </a:r>
            <a:r>
              <a:rPr lang="th-TH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Invoice faster with </a:t>
            </a:r>
            <a:r>
              <a:rPr lang="en-US" dirty="0" err="1" smtClean="0">
                <a:solidFill>
                  <a:schemeClr val="accent6"/>
                </a:solidFill>
              </a:rPr>
              <a:t>bizkit</a:t>
            </a:r>
            <a:r>
              <a:rPr lang="en-US" dirty="0" smtClean="0">
                <a:solidFill>
                  <a:schemeClr val="accent6"/>
                </a:solidFill>
              </a:rPr>
              <a:t> app </a:t>
            </a:r>
            <a:r>
              <a:rPr lang="th-TH" dirty="0" smtClean="0">
                <a:solidFill>
                  <a:schemeClr val="accent6"/>
                </a:solidFill>
              </a:rPr>
              <a:t>รถ </a:t>
            </a:r>
            <a:r>
              <a:rPr lang="en-US" dirty="0" smtClean="0">
                <a:solidFill>
                  <a:schemeClr val="accent6"/>
                </a:solidFill>
              </a:rPr>
              <a:t>container </a:t>
            </a:r>
            <a:r>
              <a:rPr lang="th-TH" dirty="0" smtClean="0">
                <a:solidFill>
                  <a:schemeClr val="accent6"/>
                </a:solidFill>
              </a:rPr>
              <a:t>ใส่ข้อมูล รถอีกคันยิงจรวดติดเมฆเพื่อส่ง</a:t>
            </a:r>
            <a:r>
              <a:rPr lang="en-US" dirty="0" smtClean="0">
                <a:solidFill>
                  <a:schemeClr val="accent6"/>
                </a:solidFill>
              </a:rPr>
              <a:t> invoice </a:t>
            </a:r>
            <a:endParaRPr lang="th-TH" dirty="0">
              <a:solidFill>
                <a:schemeClr val="accent6"/>
              </a:solidFill>
            </a:endParaRPr>
          </a:p>
        </p:txBody>
      </p:sp>
      <p:pic>
        <p:nvPicPr>
          <p:cNvPr id="2059" name="Picture 11" descr="C:\wamp\www\Bizkit\images\forklift_truck_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24" y="2087399"/>
            <a:ext cx="2480283" cy="339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C:\wamp\www\Bizkit\images\bizkit_invoic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80367"/>
            <a:ext cx="3337722" cy="3600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8" name="Picture 10" descr="C:\wamp\www\Bizkit\images\backhole_truck_new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318689"/>
            <a:ext cx="3193586" cy="297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43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56" y="1921188"/>
            <a:ext cx="1322407" cy="62735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72058"/>
            <a:ext cx="1107941" cy="5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1" descr="C:\wamp\www\Bizkit\images\forklift_truck_n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740" y="2493849"/>
            <a:ext cx="1519987" cy="217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wamp\www\Bizkit\images\bizkit_invoic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43" y="1412776"/>
            <a:ext cx="4238914" cy="4572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10" descr="C:\wamp\www\Bizkit\images\backhole_truck_new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37112"/>
            <a:ext cx="2005058" cy="186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7"/>
          <a:srcRect l="10558" t="19616" r="11663" b="6257"/>
          <a:stretch/>
        </p:blipFill>
        <p:spPr bwMode="auto">
          <a:xfrm>
            <a:off x="8246315" y="404664"/>
            <a:ext cx="3494965" cy="2215109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734" y="1745611"/>
            <a:ext cx="1322407" cy="62735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8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966" y="1796481"/>
            <a:ext cx="1107941" cy="5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7740352" y="2180594"/>
            <a:ext cx="3528392" cy="4245728"/>
          </a:xfrm>
          <a:prstGeom prst="rect">
            <a:avLst/>
          </a:prstGeom>
          <a:gradFill>
            <a:gsLst>
              <a:gs pos="9994">
                <a:srgbClr val="DADADA">
                  <a:lumMod val="49000"/>
                  <a:lumOff val="51000"/>
                </a:srgbClr>
              </a:gs>
              <a:gs pos="0">
                <a:schemeClr val="bg1">
                  <a:lumMod val="87000"/>
                </a:schemeClr>
              </a:gs>
              <a:gs pos="67089">
                <a:srgbClr val="F3F3F3">
                  <a:lumMod val="98000"/>
                </a:srgbClr>
              </a:gs>
              <a:gs pos="82000">
                <a:schemeClr val="bg1">
                  <a:alpha val="97000"/>
                  <a:lumMod val="95000"/>
                </a:schemeClr>
              </a:gs>
              <a:gs pos="34000">
                <a:schemeClr val="bg1">
                  <a:lumMod val="97000"/>
                </a:schemeClr>
              </a:gs>
              <a:gs pos="55840">
                <a:srgbClr val="DADADA">
                  <a:lumMod val="30000"/>
                  <a:lumOff val="70000"/>
                </a:srgbClr>
              </a:gs>
              <a:gs pos="87922">
                <a:srgbClr val="EEEEEE">
                  <a:lumMod val="97000"/>
                </a:srgbClr>
              </a:gs>
              <a:gs pos="100000">
                <a:schemeClr val="bg1">
                  <a:alpha val="85000"/>
                  <a:lumMod val="84000"/>
                </a:schemeClr>
              </a:gs>
            </a:gsLst>
            <a:lin ang="5400000" scaled="0"/>
          </a:gradFill>
          <a:ln>
            <a:noFill/>
          </a:ln>
          <a:effectLst>
            <a:outerShdw blurRad="190500" dist="38100" dir="2700000" sx="102000" sy="102000" algn="tl" rotWithShape="0">
              <a:prstClr val="black">
                <a:alpha val="43000"/>
              </a:prstClr>
            </a:outerShdw>
            <a:reflection stA="73000" endPos="21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3074" name="Picture 2" descr="C:\wamp\www\spaceDB\images\person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46315" y="2840537"/>
            <a:ext cx="495353" cy="4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91271" y="814867"/>
            <a:ext cx="3394710" cy="4509070"/>
          </a:xfrm>
          <a:prstGeom prst="rect">
            <a:avLst/>
          </a:prstGeom>
          <a:gradFill>
            <a:gsLst>
              <a:gs pos="14000">
                <a:srgbClr val="DADADA">
                  <a:lumMod val="0"/>
                  <a:lumOff val="100000"/>
                </a:srgbClr>
              </a:gs>
              <a:gs pos="0">
                <a:srgbClr val="EEEEEE">
                  <a:lumMod val="35000"/>
                  <a:lumOff val="65000"/>
                </a:srgbClr>
              </a:gs>
              <a:gs pos="68000">
                <a:srgbClr val="F3F3F3">
                  <a:lumMod val="24000"/>
                  <a:lumOff val="76000"/>
                </a:srgbClr>
              </a:gs>
              <a:gs pos="84000">
                <a:schemeClr val="bg1">
                  <a:alpha val="97000"/>
                  <a:lumMod val="21000"/>
                  <a:lumOff val="79000"/>
                </a:schemeClr>
              </a:gs>
              <a:gs pos="38000">
                <a:schemeClr val="bg1">
                  <a:lumMod val="70000"/>
                  <a:lumOff val="30000"/>
                </a:schemeClr>
              </a:gs>
              <a:gs pos="26000">
                <a:srgbClr val="F8F8F8">
                  <a:lumMod val="33000"/>
                  <a:lumOff val="67000"/>
                </a:srgbClr>
              </a:gs>
              <a:gs pos="53000">
                <a:srgbClr val="DADADA">
                  <a:lumMod val="3000"/>
                  <a:lumOff val="97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outerShdw blurRad="190500" dist="38100" dir="2700000" sx="102000" sy="102000" algn="tl" rotWithShape="0">
              <a:prstClr val="black">
                <a:alpha val="43000"/>
              </a:prstClr>
            </a:outerShdw>
            <a:reflection stA="73000" endPos="21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extBox 1"/>
          <p:cNvSpPr txBox="1"/>
          <p:nvPr/>
        </p:nvSpPr>
        <p:spPr>
          <a:xfrm>
            <a:off x="3203848" y="836712"/>
            <a:ext cx="93647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BIZKIT Co.,Ltd</a:t>
            </a:r>
            <a:endParaRPr lang="en-US" sz="700" dirty="0" smtClean="0"/>
          </a:p>
          <a:p>
            <a:r>
              <a:rPr lang="en-US" sz="700" dirty="0" smtClean="0"/>
              <a:t>443 Sukumwit Rd.</a:t>
            </a:r>
          </a:p>
          <a:p>
            <a:r>
              <a:rPr lang="en-US" sz="700" dirty="0" smtClean="0"/>
              <a:t>Lat Prao Bangkok</a:t>
            </a:r>
          </a:p>
          <a:p>
            <a:r>
              <a:rPr lang="en-US" sz="700" dirty="0" smtClean="0"/>
              <a:t>Tel. 02-123-5104</a:t>
            </a:r>
            <a:endParaRPr lang="th-TH" sz="700" dirty="0"/>
          </a:p>
        </p:txBody>
      </p:sp>
      <p:sp>
        <p:nvSpPr>
          <p:cNvPr id="3" name="Rectangle 2"/>
          <p:cNvSpPr/>
          <p:nvPr/>
        </p:nvSpPr>
        <p:spPr>
          <a:xfrm>
            <a:off x="1115616" y="1475671"/>
            <a:ext cx="2989111" cy="1714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INVOICE</a:t>
            </a:r>
            <a:endParaRPr lang="th-TH" sz="8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86209"/>
              </p:ext>
            </p:extLst>
          </p:nvPr>
        </p:nvGraphicFramePr>
        <p:xfrm>
          <a:off x="2317531" y="2017115"/>
          <a:ext cx="1606396" cy="6858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803198"/>
                <a:gridCol w="803198"/>
              </a:tblGrid>
              <a:tr h="17714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Invoice</a:t>
                      </a:r>
                      <a:r>
                        <a:rPr lang="en-US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No.</a:t>
                      </a:r>
                      <a:endParaRPr lang="th-TH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th-T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142">
                <a:tc>
                  <a:txBody>
                    <a:bodyPr/>
                    <a:lstStyle/>
                    <a:p>
                      <a:endParaRPr lang="th-T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endParaRPr lang="th-T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142">
                <a:tc>
                  <a:txBody>
                    <a:bodyPr/>
                    <a:lstStyle/>
                    <a:p>
                      <a:endParaRPr lang="th-T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endParaRPr lang="th-T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70836" y="836713"/>
            <a:ext cx="736868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Your</a:t>
            </a:r>
          </a:p>
          <a:p>
            <a:pPr algn="ctr"/>
            <a:r>
              <a:rPr lang="en-US" sz="1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LOGO</a:t>
            </a:r>
            <a:endParaRPr lang="th-TH" sz="1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4984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สี่เหลี่ยมผืนผ้า 3"/>
          <p:cNvSpPr/>
          <p:nvPr/>
        </p:nvSpPr>
        <p:spPr>
          <a:xfrm rot="15024416" flipV="1">
            <a:off x="5649384" y="4594512"/>
            <a:ext cx="954282" cy="172458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Oval 26"/>
          <p:cNvSpPr/>
          <p:nvPr/>
        </p:nvSpPr>
        <p:spPr>
          <a:xfrm>
            <a:off x="6075291" y="4971626"/>
            <a:ext cx="457033" cy="4221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11620" r="6631" b="16038"/>
          <a:stretch/>
        </p:blipFill>
        <p:spPr bwMode="auto">
          <a:xfrm>
            <a:off x="-1124355" y="6669360"/>
            <a:ext cx="9982987" cy="634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ounded Rectangle 74"/>
          <p:cNvSpPr/>
          <p:nvPr/>
        </p:nvSpPr>
        <p:spPr>
          <a:xfrm rot="1725833">
            <a:off x="7322867" y="2173815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6" name="Oval 15"/>
          <p:cNvSpPr/>
          <p:nvPr/>
        </p:nvSpPr>
        <p:spPr>
          <a:xfrm>
            <a:off x="7346658" y="1663394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7" name="Rounded Rectangle 56"/>
          <p:cNvSpPr/>
          <p:nvPr/>
        </p:nvSpPr>
        <p:spPr>
          <a:xfrm rot="255150">
            <a:off x="7203772" y="2461649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8" name="ตัดและมนมุมสี่เหลี่ยมผืนผ้าหนึ่งมุม 1"/>
          <p:cNvSpPr/>
          <p:nvPr/>
        </p:nvSpPr>
        <p:spPr>
          <a:xfrm flipH="1">
            <a:off x="6999866" y="2916864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8"/>
          <p:cNvSpPr/>
          <p:nvPr/>
        </p:nvSpPr>
        <p:spPr>
          <a:xfrm rot="2634491" flipV="1">
            <a:off x="2544068" y="689673"/>
            <a:ext cx="334827" cy="120419"/>
          </a:xfrm>
          <a:prstGeom prst="rect">
            <a:avLst/>
          </a:prstGeom>
          <a:solidFill>
            <a:srgbClr val="DEB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 rot="18237580" flipV="1">
            <a:off x="1621114" y="1123757"/>
            <a:ext cx="1281162" cy="118151"/>
          </a:xfrm>
          <a:prstGeom prst="rect">
            <a:avLst/>
          </a:prstGeom>
          <a:solidFill>
            <a:srgbClr val="DEB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62222" y="4269884"/>
            <a:ext cx="1055794" cy="3322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มุมมน 4"/>
          <p:cNvSpPr/>
          <p:nvPr/>
        </p:nvSpPr>
        <p:spPr>
          <a:xfrm>
            <a:off x="2379731" y="4114857"/>
            <a:ext cx="408206" cy="487287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1770638" y="3813206"/>
            <a:ext cx="1451556" cy="788939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731" h="896951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48141" y="889248"/>
                  <a:pt x="1708372" y="889248"/>
                </a:cubicBezTo>
                <a:cubicBezTo>
                  <a:pt x="1807443" y="270123"/>
                  <a:pt x="792088" y="432048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gradFill>
            <a:gsLst>
              <a:gs pos="0">
                <a:srgbClr val="FFCC33"/>
              </a:gs>
              <a:gs pos="91000">
                <a:srgbClr val="FAC62B"/>
              </a:gs>
              <a:gs pos="82000">
                <a:srgbClr val="FED970"/>
              </a:gs>
              <a:gs pos="25000">
                <a:srgbClr val="FEDB76"/>
              </a:gs>
              <a:gs pos="50000">
                <a:srgbClr val="FFE18B"/>
              </a:gs>
              <a:gs pos="100000">
                <a:srgbClr val="FFCC33"/>
              </a:gs>
            </a:gsLst>
            <a:lin ang="5400000" scaled="0"/>
          </a:gra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 rot="16980000">
            <a:off x="450087" y="2708095"/>
            <a:ext cx="2408956" cy="200491"/>
          </a:xfrm>
          <a:prstGeom prst="rect">
            <a:avLst/>
          </a:prstGeom>
          <a:solidFill>
            <a:srgbClr val="DEB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 rot="16986860" flipV="1">
            <a:off x="1235067" y="2246652"/>
            <a:ext cx="1095755" cy="87642"/>
          </a:xfrm>
          <a:prstGeom prst="rect">
            <a:avLst/>
          </a:prstGeom>
          <a:solidFill>
            <a:srgbClr val="D7A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ตัดและมนมุมสี่เหลี่ยมผืนผ้าหนึ่งมุม 1"/>
          <p:cNvSpPr/>
          <p:nvPr/>
        </p:nvSpPr>
        <p:spPr>
          <a:xfrm flipH="1">
            <a:off x="1162222" y="3671322"/>
            <a:ext cx="1046162" cy="598562"/>
          </a:xfrm>
          <a:prstGeom prst="snipRoundRect">
            <a:avLst>
              <a:gd name="adj1" fmla="val 16667"/>
              <a:gd name="adj2" fmla="val 50000"/>
            </a:avLst>
          </a:prstGeom>
          <a:gradFill flip="none" rotWithShape="1">
            <a:gsLst>
              <a:gs pos="0">
                <a:srgbClr val="FFCC33"/>
              </a:gs>
              <a:gs pos="14000">
                <a:schemeClr val="accent6">
                  <a:lumMod val="20000"/>
                  <a:lumOff val="80000"/>
                </a:schemeClr>
              </a:gs>
              <a:gs pos="81000">
                <a:srgbClr val="FAC62B"/>
              </a:gs>
              <a:gs pos="61000">
                <a:srgbClr val="FED355"/>
              </a:gs>
              <a:gs pos="15000">
                <a:srgbClr val="FDE8CC"/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มุมมน 2"/>
          <p:cNvSpPr/>
          <p:nvPr/>
        </p:nvSpPr>
        <p:spPr>
          <a:xfrm>
            <a:off x="2160218" y="3671323"/>
            <a:ext cx="288032" cy="7335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มุมมน 10"/>
          <p:cNvSpPr/>
          <p:nvPr/>
        </p:nvSpPr>
        <p:spPr>
          <a:xfrm>
            <a:off x="2160218" y="4382265"/>
            <a:ext cx="288032" cy="216024"/>
          </a:xfrm>
          <a:prstGeom prst="roundRect">
            <a:avLst>
              <a:gd name="adj" fmla="val 23808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วงรี 11"/>
          <p:cNvSpPr/>
          <p:nvPr/>
        </p:nvSpPr>
        <p:spPr>
          <a:xfrm>
            <a:off x="1191761" y="4352965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วงรี 13"/>
          <p:cNvSpPr/>
          <p:nvPr/>
        </p:nvSpPr>
        <p:spPr>
          <a:xfrm>
            <a:off x="1711129" y="4352964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วงรี 14"/>
          <p:cNvSpPr/>
          <p:nvPr/>
        </p:nvSpPr>
        <p:spPr>
          <a:xfrm>
            <a:off x="2448250" y="4352963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วงรี 12"/>
          <p:cNvSpPr/>
          <p:nvPr/>
        </p:nvSpPr>
        <p:spPr>
          <a:xfrm>
            <a:off x="1877402" y="4503039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วงรี 16"/>
          <p:cNvSpPr/>
          <p:nvPr/>
        </p:nvSpPr>
        <p:spPr>
          <a:xfrm>
            <a:off x="1357774" y="4505594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วงรี 17"/>
          <p:cNvSpPr/>
          <p:nvPr/>
        </p:nvSpPr>
        <p:spPr>
          <a:xfrm>
            <a:off x="2614523" y="4519236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มุมมน 18"/>
          <p:cNvSpPr/>
          <p:nvPr/>
        </p:nvSpPr>
        <p:spPr>
          <a:xfrm rot="19106689">
            <a:off x="2940537" y="3898859"/>
            <a:ext cx="164672" cy="290793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มุมมน 20"/>
          <p:cNvSpPr/>
          <p:nvPr/>
        </p:nvSpPr>
        <p:spPr>
          <a:xfrm>
            <a:off x="2938162" y="4421052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มุมมน 22"/>
          <p:cNvSpPr/>
          <p:nvPr/>
        </p:nvSpPr>
        <p:spPr>
          <a:xfrm>
            <a:off x="2938162" y="4483191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วงรี 30"/>
          <p:cNvSpPr/>
          <p:nvPr/>
        </p:nvSpPr>
        <p:spPr>
          <a:xfrm>
            <a:off x="1848608" y="17103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สี่เหลี่ยมผืนผ้ามุมมน 27"/>
          <p:cNvSpPr/>
          <p:nvPr/>
        </p:nvSpPr>
        <p:spPr>
          <a:xfrm>
            <a:off x="2938161" y="4351446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วงรี 29"/>
          <p:cNvSpPr/>
          <p:nvPr/>
        </p:nvSpPr>
        <p:spPr>
          <a:xfrm>
            <a:off x="1216590" y="4116644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วงรี 42"/>
          <p:cNvSpPr/>
          <p:nvPr/>
        </p:nvSpPr>
        <p:spPr>
          <a:xfrm>
            <a:off x="2573575" y="604286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คอร์ด 47"/>
          <p:cNvSpPr/>
          <p:nvPr/>
        </p:nvSpPr>
        <p:spPr>
          <a:xfrm flipH="1">
            <a:off x="2808385" y="749883"/>
            <a:ext cx="470506" cy="554937"/>
          </a:xfrm>
          <a:prstGeom prst="chord">
            <a:avLst>
              <a:gd name="adj1" fmla="val 6395129"/>
              <a:gd name="adj2" fmla="val 18964949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สี่เหลี่ยมผืนผ้ามุมมน 50"/>
          <p:cNvSpPr/>
          <p:nvPr/>
        </p:nvSpPr>
        <p:spPr>
          <a:xfrm>
            <a:off x="2783823" y="858506"/>
            <a:ext cx="990133" cy="953201"/>
          </a:xfrm>
          <a:prstGeom prst="roundRect">
            <a:avLst>
              <a:gd name="adj" fmla="val 2697"/>
            </a:avLst>
          </a:prstGeom>
          <a:gradFill>
            <a:gsLst>
              <a:gs pos="30000">
                <a:srgbClr val="FBFBFB"/>
              </a:gs>
              <a:gs pos="84000">
                <a:schemeClr val="bg1"/>
              </a:gs>
              <a:gs pos="1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866323" y="996552"/>
            <a:ext cx="825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XxX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o.,Ltd</a:t>
            </a:r>
          </a:p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123 Moo 6</a:t>
            </a:r>
          </a:p>
          <a:p>
            <a:pPr algn="ctr"/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Sukuwit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Rd.</a:t>
            </a:r>
            <a:endParaRPr lang="th-TH" dirty="0"/>
          </a:p>
        </p:txBody>
      </p:sp>
      <p:pic>
        <p:nvPicPr>
          <p:cNvPr id="3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706" y="419744"/>
            <a:ext cx="2003693" cy="95055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38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183" y="508422"/>
            <a:ext cx="1678737" cy="7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60" y="1262195"/>
            <a:ext cx="2037236" cy="966468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4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12" y="1363431"/>
            <a:ext cx="1678737" cy="7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คอร์ด 23"/>
          <p:cNvSpPr/>
          <p:nvPr/>
        </p:nvSpPr>
        <p:spPr>
          <a:xfrm rot="21025806">
            <a:off x="2623816" y="832163"/>
            <a:ext cx="485076" cy="554937"/>
          </a:xfrm>
          <a:prstGeom prst="chord">
            <a:avLst>
              <a:gd name="adj1" fmla="val 3668107"/>
              <a:gd name="adj2" fmla="val 1683585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/>
          <p:cNvSpPr/>
          <p:nvPr/>
        </p:nvSpPr>
        <p:spPr>
          <a:xfrm rot="19528627">
            <a:off x="2601909" y="806997"/>
            <a:ext cx="451324" cy="6143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สี่เหลี่ยมผืนผ้ามุมมน 7"/>
          <p:cNvSpPr/>
          <p:nvPr/>
        </p:nvSpPr>
        <p:spPr>
          <a:xfrm flipH="1">
            <a:off x="6399766" y="1078530"/>
            <a:ext cx="2018716" cy="1005548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363486 w 2294731"/>
              <a:gd name="connsiteY6" fmla="*/ 485679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699133 w 2294731"/>
              <a:gd name="connsiteY6" fmla="*/ 299885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1597802 w 2294731"/>
              <a:gd name="connsiteY6" fmla="*/ 342111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597802 w 2294731"/>
              <a:gd name="connsiteY6" fmla="*/ 342111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435392 w 2294731"/>
              <a:gd name="connsiteY6" fmla="*/ 451898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4731" h="891552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80624" y="872358"/>
                  <a:pt x="1740855" y="872358"/>
                </a:cubicBezTo>
                <a:cubicBezTo>
                  <a:pt x="1424395" y="799128"/>
                  <a:pt x="1708119" y="528098"/>
                  <a:pt x="1435392" y="451898"/>
                </a:cubicBezTo>
                <a:cubicBezTo>
                  <a:pt x="1162665" y="375698"/>
                  <a:pt x="138004" y="444543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solidFill>
            <a:srgbClr val="FFCC33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5" name="สี่เหลี่ยมผืนผ้ามุมมน 4"/>
          <p:cNvSpPr/>
          <p:nvPr/>
        </p:nvSpPr>
        <p:spPr>
          <a:xfrm>
            <a:off x="6965112" y="1623009"/>
            <a:ext cx="1727038" cy="556960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ตัดและมนมุมสี่เหลี่ยมผืนผ้าหนึ่งมุม 1"/>
          <p:cNvSpPr/>
          <p:nvPr/>
        </p:nvSpPr>
        <p:spPr>
          <a:xfrm>
            <a:off x="7086544" y="871022"/>
            <a:ext cx="1605606" cy="898418"/>
          </a:xfrm>
          <a:prstGeom prst="snipRoundRect">
            <a:avLst>
              <a:gd name="adj1" fmla="val 28452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ounded Rectangle 19"/>
          <p:cNvSpPr/>
          <p:nvPr/>
        </p:nvSpPr>
        <p:spPr>
          <a:xfrm rot="1725833">
            <a:off x="7831844" y="2175860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Oval 15"/>
          <p:cNvSpPr/>
          <p:nvPr/>
        </p:nvSpPr>
        <p:spPr>
          <a:xfrm>
            <a:off x="7855635" y="1665439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Rounded Rectangle 56"/>
          <p:cNvSpPr/>
          <p:nvPr/>
        </p:nvSpPr>
        <p:spPr>
          <a:xfrm rot="20989592">
            <a:off x="7712749" y="2463694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9" name="วงรี 29"/>
          <p:cNvSpPr/>
          <p:nvPr/>
        </p:nvSpPr>
        <p:spPr>
          <a:xfrm>
            <a:off x="8108161" y="1925646"/>
            <a:ext cx="175664" cy="1756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วงรี 29"/>
          <p:cNvSpPr/>
          <p:nvPr/>
        </p:nvSpPr>
        <p:spPr>
          <a:xfrm>
            <a:off x="7818072" y="2535557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ตัดและมนมุมสี่เหลี่ยมผืนผ้าหนึ่งมุม 1"/>
          <p:cNvSpPr/>
          <p:nvPr/>
        </p:nvSpPr>
        <p:spPr>
          <a:xfrm flipH="1">
            <a:off x="7603018" y="2940596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สี่เหลี่ยมผืนผ้ามุมมน 18"/>
          <p:cNvSpPr/>
          <p:nvPr/>
        </p:nvSpPr>
        <p:spPr>
          <a:xfrm rot="8042322">
            <a:off x="6541993" y="1264960"/>
            <a:ext cx="289153" cy="144021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สี่เหลี่ยมผืนผ้ามุมมน 20"/>
          <p:cNvSpPr/>
          <p:nvPr/>
        </p:nvSpPr>
        <p:spPr>
          <a:xfrm>
            <a:off x="6534302" y="189458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4" name="สี่เหลี่ยมผืนผ้ามุมมน 27"/>
          <p:cNvSpPr/>
          <p:nvPr/>
        </p:nvSpPr>
        <p:spPr>
          <a:xfrm>
            <a:off x="6534301" y="1824983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1" name="วงรี 29"/>
          <p:cNvSpPr/>
          <p:nvPr/>
        </p:nvSpPr>
        <p:spPr>
          <a:xfrm>
            <a:off x="7313368" y="2517576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สี่เหลี่ยมผืนผ้ามุมมน 10"/>
          <p:cNvSpPr/>
          <p:nvPr/>
        </p:nvSpPr>
        <p:spPr>
          <a:xfrm>
            <a:off x="6372743" y="4647139"/>
            <a:ext cx="1175370" cy="1099682"/>
          </a:xfrm>
          <a:custGeom>
            <a:avLst/>
            <a:gdLst>
              <a:gd name="connsiteX0" fmla="*/ 0 w 1080120"/>
              <a:gd name="connsiteY0" fmla="*/ 127615 h 1071134"/>
              <a:gd name="connsiteX1" fmla="*/ 127615 w 1080120"/>
              <a:gd name="connsiteY1" fmla="*/ 0 h 1071134"/>
              <a:gd name="connsiteX2" fmla="*/ 952505 w 1080120"/>
              <a:gd name="connsiteY2" fmla="*/ 0 h 1071134"/>
              <a:gd name="connsiteX3" fmla="*/ 1080120 w 1080120"/>
              <a:gd name="connsiteY3" fmla="*/ 127615 h 1071134"/>
              <a:gd name="connsiteX4" fmla="*/ 1080120 w 1080120"/>
              <a:gd name="connsiteY4" fmla="*/ 943519 h 1071134"/>
              <a:gd name="connsiteX5" fmla="*/ 952505 w 1080120"/>
              <a:gd name="connsiteY5" fmla="*/ 1071134 h 1071134"/>
              <a:gd name="connsiteX6" fmla="*/ 127615 w 1080120"/>
              <a:gd name="connsiteY6" fmla="*/ 1071134 h 1071134"/>
              <a:gd name="connsiteX7" fmla="*/ 0 w 1080120"/>
              <a:gd name="connsiteY7" fmla="*/ 943519 h 1071134"/>
              <a:gd name="connsiteX8" fmla="*/ 0 w 1080120"/>
              <a:gd name="connsiteY8" fmla="*/ 127615 h 1071134"/>
              <a:gd name="connsiteX0" fmla="*/ 123825 w 1203945"/>
              <a:gd name="connsiteY0" fmla="*/ 127615 h 1093011"/>
              <a:gd name="connsiteX1" fmla="*/ 251440 w 1203945"/>
              <a:gd name="connsiteY1" fmla="*/ 0 h 1093011"/>
              <a:gd name="connsiteX2" fmla="*/ 1076330 w 1203945"/>
              <a:gd name="connsiteY2" fmla="*/ 0 h 1093011"/>
              <a:gd name="connsiteX3" fmla="*/ 1203945 w 1203945"/>
              <a:gd name="connsiteY3" fmla="*/ 127615 h 1093011"/>
              <a:gd name="connsiteX4" fmla="*/ 1203945 w 1203945"/>
              <a:gd name="connsiteY4" fmla="*/ 943519 h 1093011"/>
              <a:gd name="connsiteX5" fmla="*/ 1076330 w 1203945"/>
              <a:gd name="connsiteY5" fmla="*/ 1071134 h 1093011"/>
              <a:gd name="connsiteX6" fmla="*/ 251440 w 1203945"/>
              <a:gd name="connsiteY6" fmla="*/ 1071134 h 1093011"/>
              <a:gd name="connsiteX7" fmla="*/ 0 w 1203945"/>
              <a:gd name="connsiteY7" fmla="*/ 1057819 h 1093011"/>
              <a:gd name="connsiteX8" fmla="*/ 123825 w 1203945"/>
              <a:gd name="connsiteY8" fmla="*/ 127615 h 1093011"/>
              <a:gd name="connsiteX0" fmla="*/ 123825 w 1394445"/>
              <a:gd name="connsiteY0" fmla="*/ 1276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123825 w 1394445"/>
              <a:gd name="connsiteY8" fmla="*/ 1276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51570 w 1394445"/>
              <a:gd name="connsiteY3" fmla="*/ 213340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56345"/>
              <a:gd name="connsiteY0" fmla="*/ 280015 h 1093011"/>
              <a:gd name="connsiteX1" fmla="*/ 251440 w 1356345"/>
              <a:gd name="connsiteY1" fmla="*/ 0 h 1093011"/>
              <a:gd name="connsiteX2" fmla="*/ 1076330 w 1356345"/>
              <a:gd name="connsiteY2" fmla="*/ 0 h 1093011"/>
              <a:gd name="connsiteX3" fmla="*/ 1251570 w 1356345"/>
              <a:gd name="connsiteY3" fmla="*/ 213340 h 1093011"/>
              <a:gd name="connsiteX4" fmla="*/ 1356345 w 1356345"/>
              <a:gd name="connsiteY4" fmla="*/ 1048294 h 1093011"/>
              <a:gd name="connsiteX5" fmla="*/ 1076330 w 1356345"/>
              <a:gd name="connsiteY5" fmla="*/ 1071134 h 1093011"/>
              <a:gd name="connsiteX6" fmla="*/ 251440 w 1356345"/>
              <a:gd name="connsiteY6" fmla="*/ 1071134 h 1093011"/>
              <a:gd name="connsiteX7" fmla="*/ 0 w 1356345"/>
              <a:gd name="connsiteY7" fmla="*/ 1057819 h 1093011"/>
              <a:gd name="connsiteX8" fmla="*/ 76200 w 1356345"/>
              <a:gd name="connsiteY8" fmla="*/ 280015 h 1093011"/>
              <a:gd name="connsiteX0" fmla="*/ 76200 w 1251570"/>
              <a:gd name="connsiteY0" fmla="*/ 280015 h 1093011"/>
              <a:gd name="connsiteX1" fmla="*/ 251440 w 1251570"/>
              <a:gd name="connsiteY1" fmla="*/ 0 h 1093011"/>
              <a:gd name="connsiteX2" fmla="*/ 1076330 w 1251570"/>
              <a:gd name="connsiteY2" fmla="*/ 0 h 1093011"/>
              <a:gd name="connsiteX3" fmla="*/ 1251570 w 1251570"/>
              <a:gd name="connsiteY3" fmla="*/ 213340 h 1093011"/>
              <a:gd name="connsiteX4" fmla="*/ 1251570 w 1251570"/>
              <a:gd name="connsiteY4" fmla="*/ 1029244 h 1093011"/>
              <a:gd name="connsiteX5" fmla="*/ 1076330 w 1251570"/>
              <a:gd name="connsiteY5" fmla="*/ 1071134 h 1093011"/>
              <a:gd name="connsiteX6" fmla="*/ 251440 w 1251570"/>
              <a:gd name="connsiteY6" fmla="*/ 1071134 h 1093011"/>
              <a:gd name="connsiteX7" fmla="*/ 0 w 1251570"/>
              <a:gd name="connsiteY7" fmla="*/ 1057819 h 1093011"/>
              <a:gd name="connsiteX8" fmla="*/ 76200 w 1251570"/>
              <a:gd name="connsiteY8" fmla="*/ 280015 h 1093011"/>
              <a:gd name="connsiteX0" fmla="*/ 0 w 1175370"/>
              <a:gd name="connsiteY0" fmla="*/ 280015 h 1099682"/>
              <a:gd name="connsiteX1" fmla="*/ 175240 w 1175370"/>
              <a:gd name="connsiteY1" fmla="*/ 0 h 1099682"/>
              <a:gd name="connsiteX2" fmla="*/ 1000130 w 1175370"/>
              <a:gd name="connsiteY2" fmla="*/ 0 h 1099682"/>
              <a:gd name="connsiteX3" fmla="*/ 1175370 w 1175370"/>
              <a:gd name="connsiteY3" fmla="*/ 213340 h 1099682"/>
              <a:gd name="connsiteX4" fmla="*/ 1175370 w 1175370"/>
              <a:gd name="connsiteY4" fmla="*/ 1029244 h 1099682"/>
              <a:gd name="connsiteX5" fmla="*/ 1000130 w 1175370"/>
              <a:gd name="connsiteY5" fmla="*/ 1071134 h 1099682"/>
              <a:gd name="connsiteX6" fmla="*/ 175240 w 1175370"/>
              <a:gd name="connsiteY6" fmla="*/ 1071134 h 1099682"/>
              <a:gd name="connsiteX7" fmla="*/ 9525 w 1175370"/>
              <a:gd name="connsiteY7" fmla="*/ 1067344 h 1099682"/>
              <a:gd name="connsiteX8" fmla="*/ 0 w 1175370"/>
              <a:gd name="connsiteY8" fmla="*/ 280015 h 109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370" h="1099682">
                <a:moveTo>
                  <a:pt x="0" y="280015"/>
                </a:moveTo>
                <a:cubicBezTo>
                  <a:pt x="0" y="209535"/>
                  <a:pt x="104760" y="0"/>
                  <a:pt x="175240" y="0"/>
                </a:cubicBezTo>
                <a:lnTo>
                  <a:pt x="1000130" y="0"/>
                </a:lnTo>
                <a:cubicBezTo>
                  <a:pt x="1070610" y="0"/>
                  <a:pt x="1175370" y="142860"/>
                  <a:pt x="1175370" y="213340"/>
                </a:cubicBezTo>
                <a:lnTo>
                  <a:pt x="1175370" y="1029244"/>
                </a:lnTo>
                <a:cubicBezTo>
                  <a:pt x="1175370" y="1099724"/>
                  <a:pt x="1070610" y="1071134"/>
                  <a:pt x="1000130" y="1071134"/>
                </a:cubicBezTo>
                <a:lnTo>
                  <a:pt x="175240" y="1071134"/>
                </a:lnTo>
                <a:cubicBezTo>
                  <a:pt x="104760" y="1071134"/>
                  <a:pt x="9525" y="1137824"/>
                  <a:pt x="9525" y="1067344"/>
                </a:cubicBezTo>
                <a:cubicBezTo>
                  <a:pt x="9525" y="795376"/>
                  <a:pt x="0" y="551983"/>
                  <a:pt x="0" y="280015"/>
                </a:cubicBezTo>
                <a:close/>
              </a:path>
            </a:pathLst>
          </a:custGeom>
          <a:gradFill flip="none" rotWithShape="1">
            <a:gsLst>
              <a:gs pos="69161">
                <a:srgbClr val="FEE59C"/>
              </a:gs>
              <a:gs pos="8000">
                <a:srgbClr val="FFD65D"/>
              </a:gs>
              <a:gs pos="56236">
                <a:srgbClr val="FFE8A8"/>
              </a:gs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45000">
                <a:srgbClr val="FEE499"/>
              </a:gs>
              <a:gs pos="40000">
                <a:srgbClr val="FFECB7"/>
              </a:gs>
              <a:gs pos="100000">
                <a:srgbClr val="FFCC33"/>
              </a:gs>
            </a:gsLst>
            <a:path path="circle">
              <a:fillToRect t="100000" r="100000"/>
            </a:path>
            <a:tileRect l="-100000" b="-100000"/>
          </a:gradFill>
          <a:ln w="6350">
            <a:solidFill>
              <a:srgbClr val="FFB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สี่เหลี่ยมผืนผ้ามุมมน 2"/>
          <p:cNvSpPr/>
          <p:nvPr/>
        </p:nvSpPr>
        <p:spPr>
          <a:xfrm>
            <a:off x="6714611" y="4768255"/>
            <a:ext cx="497845" cy="55654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สี่เหลี่ยมผืนผ้ามุมมน 10"/>
          <p:cNvSpPr/>
          <p:nvPr/>
        </p:nvSpPr>
        <p:spPr>
          <a:xfrm>
            <a:off x="6494026" y="5159171"/>
            <a:ext cx="949630" cy="552555"/>
          </a:xfrm>
          <a:prstGeom prst="roundRect">
            <a:avLst>
              <a:gd name="adj" fmla="val 0"/>
            </a:avLst>
          </a:prstGeom>
          <a:gradFill flip="none" rotWithShape="1">
            <a:gsLst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40000">
                <a:srgbClr val="FFECB7"/>
              </a:gs>
              <a:gs pos="100000">
                <a:srgbClr val="FFCC33"/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rgbClr val="FFB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สี่เหลี่ยมผืนผ้ามุมมน 27"/>
          <p:cNvSpPr/>
          <p:nvPr/>
        </p:nvSpPr>
        <p:spPr>
          <a:xfrm>
            <a:off x="6846822" y="557665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7" name="สี่เหลี่ยมผืนผ้ามุมมน 27"/>
          <p:cNvSpPr/>
          <p:nvPr/>
        </p:nvSpPr>
        <p:spPr>
          <a:xfrm>
            <a:off x="6846821" y="5433885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8" name="สี่เหลี่ยมผืนผ้ามุมมน 27"/>
          <p:cNvSpPr/>
          <p:nvPr/>
        </p:nvSpPr>
        <p:spPr>
          <a:xfrm>
            <a:off x="6846820" y="5299890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9" name="สี่เหลี่ยมผืนผ้ามุมมน 4"/>
          <p:cNvSpPr/>
          <p:nvPr/>
        </p:nvSpPr>
        <p:spPr>
          <a:xfrm>
            <a:off x="6201198" y="5694539"/>
            <a:ext cx="1524670" cy="40529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วงรี 29"/>
          <p:cNvSpPr/>
          <p:nvPr/>
        </p:nvSpPr>
        <p:spPr>
          <a:xfrm>
            <a:off x="7385455" y="5729673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1" name="วงรี 29"/>
          <p:cNvSpPr/>
          <p:nvPr/>
        </p:nvSpPr>
        <p:spPr>
          <a:xfrm>
            <a:off x="7180035" y="5944169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" name="วงรี 29"/>
          <p:cNvSpPr/>
          <p:nvPr/>
        </p:nvSpPr>
        <p:spPr>
          <a:xfrm>
            <a:off x="7180035" y="5741520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" name="วงรี 29"/>
          <p:cNvSpPr/>
          <p:nvPr/>
        </p:nvSpPr>
        <p:spPr>
          <a:xfrm>
            <a:off x="6887415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วงรี 29"/>
          <p:cNvSpPr/>
          <p:nvPr/>
        </p:nvSpPr>
        <p:spPr>
          <a:xfrm>
            <a:off x="6887415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วงรี 29"/>
          <p:cNvSpPr/>
          <p:nvPr/>
        </p:nvSpPr>
        <p:spPr>
          <a:xfrm>
            <a:off x="6609177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วงรี 29"/>
          <p:cNvSpPr/>
          <p:nvPr/>
        </p:nvSpPr>
        <p:spPr>
          <a:xfrm>
            <a:off x="6609177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7" name="วงรี 29"/>
          <p:cNvSpPr/>
          <p:nvPr/>
        </p:nvSpPr>
        <p:spPr>
          <a:xfrm>
            <a:off x="6263229" y="5728011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Oval 28"/>
          <p:cNvSpPr/>
          <p:nvPr/>
        </p:nvSpPr>
        <p:spPr>
          <a:xfrm>
            <a:off x="6367765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3" name="Oval 102"/>
          <p:cNvSpPr/>
          <p:nvPr/>
        </p:nvSpPr>
        <p:spPr>
          <a:xfrm>
            <a:off x="7489991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5" name="สี่เหลี่ยมผืนผ้า 8"/>
          <p:cNvSpPr/>
          <p:nvPr/>
        </p:nvSpPr>
        <p:spPr>
          <a:xfrm rot="16376127" flipV="1">
            <a:off x="5656729" y="3878987"/>
            <a:ext cx="702797" cy="81787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วงรี 29"/>
          <p:cNvSpPr/>
          <p:nvPr/>
        </p:nvSpPr>
        <p:spPr>
          <a:xfrm>
            <a:off x="5959600" y="425233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0" name="สี่เหลี่ยมผืนผ้า 8"/>
          <p:cNvSpPr/>
          <p:nvPr/>
        </p:nvSpPr>
        <p:spPr>
          <a:xfrm rot="11607823" flipV="1">
            <a:off x="5403577" y="3419369"/>
            <a:ext cx="702797" cy="234187"/>
          </a:xfrm>
          <a:custGeom>
            <a:avLst/>
            <a:gdLst>
              <a:gd name="connsiteX0" fmla="*/ 0 w 702797"/>
              <a:gd name="connsiteY0" fmla="*/ 0 h 81787"/>
              <a:gd name="connsiteX1" fmla="*/ 702797 w 702797"/>
              <a:gd name="connsiteY1" fmla="*/ 0 h 81787"/>
              <a:gd name="connsiteX2" fmla="*/ 702797 w 702797"/>
              <a:gd name="connsiteY2" fmla="*/ 81787 h 81787"/>
              <a:gd name="connsiteX3" fmla="*/ 0 w 702797"/>
              <a:gd name="connsiteY3" fmla="*/ 81787 h 81787"/>
              <a:gd name="connsiteX4" fmla="*/ 0 w 702797"/>
              <a:gd name="connsiteY4" fmla="*/ 0 h 81787"/>
              <a:gd name="connsiteX0" fmla="*/ 0 w 702797"/>
              <a:gd name="connsiteY0" fmla="*/ 76200 h 157987"/>
              <a:gd name="connsiteX1" fmla="*/ 702797 w 702797"/>
              <a:gd name="connsiteY1" fmla="*/ 0 h 157987"/>
              <a:gd name="connsiteX2" fmla="*/ 702797 w 702797"/>
              <a:gd name="connsiteY2" fmla="*/ 157987 h 157987"/>
              <a:gd name="connsiteX3" fmla="*/ 0 w 702797"/>
              <a:gd name="connsiteY3" fmla="*/ 157987 h 157987"/>
              <a:gd name="connsiteX4" fmla="*/ 0 w 702797"/>
              <a:gd name="connsiteY4" fmla="*/ 76200 h 157987"/>
              <a:gd name="connsiteX0" fmla="*/ 0 w 702797"/>
              <a:gd name="connsiteY0" fmla="*/ 76200 h 234187"/>
              <a:gd name="connsiteX1" fmla="*/ 702797 w 702797"/>
              <a:gd name="connsiteY1" fmla="*/ 0 h 234187"/>
              <a:gd name="connsiteX2" fmla="*/ 702797 w 702797"/>
              <a:gd name="connsiteY2" fmla="*/ 234187 h 234187"/>
              <a:gd name="connsiteX3" fmla="*/ 0 w 702797"/>
              <a:gd name="connsiteY3" fmla="*/ 157987 h 234187"/>
              <a:gd name="connsiteX4" fmla="*/ 0 w 702797"/>
              <a:gd name="connsiteY4" fmla="*/ 76200 h 23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797" h="234187">
                <a:moveTo>
                  <a:pt x="0" y="76200"/>
                </a:moveTo>
                <a:lnTo>
                  <a:pt x="702797" y="0"/>
                </a:lnTo>
                <a:lnTo>
                  <a:pt x="702797" y="234187"/>
                </a:lnTo>
                <a:lnTo>
                  <a:pt x="0" y="157987"/>
                </a:lnTo>
                <a:lnTo>
                  <a:pt x="0" y="76200"/>
                </a:lnTo>
                <a:close/>
              </a:path>
            </a:pathLst>
          </a:cu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Oval 9"/>
          <p:cNvSpPr/>
          <p:nvPr/>
        </p:nvSpPr>
        <p:spPr>
          <a:xfrm rot="925902">
            <a:off x="5386514" y="3333525"/>
            <a:ext cx="83177" cy="237898"/>
          </a:xfrm>
          <a:prstGeom prst="ellipse">
            <a:avLst/>
          </a:prstGeom>
          <a:solidFill>
            <a:srgbClr val="CC953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วงรี 29"/>
          <p:cNvSpPr/>
          <p:nvPr/>
        </p:nvSpPr>
        <p:spPr>
          <a:xfrm>
            <a:off x="5973939" y="35551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TextBox 25"/>
          <p:cNvSpPr txBox="1"/>
          <p:nvPr/>
        </p:nvSpPr>
        <p:spPr>
          <a:xfrm rot="4209430">
            <a:off x="5871095" y="4556852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 rot="1025915">
            <a:off x="5477372" y="3444129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9" name="TextBox 98"/>
          <p:cNvSpPr txBox="1"/>
          <p:nvPr/>
        </p:nvSpPr>
        <p:spPr>
          <a:xfrm rot="18275235">
            <a:off x="2104697" y="1017298"/>
            <a:ext cx="470000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101" name="TextBox 100"/>
          <p:cNvSpPr txBox="1"/>
          <p:nvPr/>
        </p:nvSpPr>
        <p:spPr>
          <a:xfrm rot="17100000">
            <a:off x="1317466" y="3058576"/>
            <a:ext cx="56457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pic>
        <p:nvPicPr>
          <p:cNvPr id="1026" name="Picture 2" descr="C:\wamp\www\Bizkit\images\splash wat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227">
            <a:off x="3697642" y="2725180"/>
            <a:ext cx="1878965" cy="70327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2798549" y="1900660"/>
            <a:ext cx="56457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8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10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dobe Caslon Pro Bold" pitchFamily="18" charset="0"/>
              <a:ea typeface="Adobe Fangsong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8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17266</TotalTime>
  <Words>1361</Words>
  <Application>Microsoft Office PowerPoint</Application>
  <PresentationFormat>On-screen Show (4:3)</PresentationFormat>
  <Paragraphs>437</Paragraphs>
  <Slides>40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lll3ell</dc:creator>
  <cp:lastModifiedBy>Chaloemchai Bowornun</cp:lastModifiedBy>
  <cp:revision>466</cp:revision>
  <cp:lastPrinted>2012-12-09T08:50:09Z</cp:lastPrinted>
  <dcterms:created xsi:type="dcterms:W3CDTF">2012-07-08T10:41:22Z</dcterms:created>
  <dcterms:modified xsi:type="dcterms:W3CDTF">2014-11-09T08:18:14Z</dcterms:modified>
</cp:coreProperties>
</file>